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53.xml" ContentType="application/vnd.openxmlformats-officedocument.presentationml.notesSlide+xml"/>
  <Override PartName="/ppt/notesSlides/notesSlide54.xml" ContentType="application/vnd.openxmlformats-officedocument.presentationml.notesSlide+xml"/>
  <Override PartName="/ppt/notesSlides/notesSlide55.xml" ContentType="application/vnd.openxmlformats-officedocument.presentationml.notesSlide+xml"/>
  <Override PartName="/ppt/notesSlides/notesSlide56.xml" ContentType="application/vnd.openxmlformats-officedocument.presentationml.notesSlide+xml"/>
  <Override PartName="/ppt/notesSlides/notesSlide57.xml" ContentType="application/vnd.openxmlformats-officedocument.presentationml.notesSlide+xml"/>
  <Override PartName="/ppt/notesSlides/notesSlide58.xml" ContentType="application/vnd.openxmlformats-officedocument.presentationml.notesSlide+xml"/>
  <Override PartName="/ppt/notesSlides/notesSlide59.xml" ContentType="application/vnd.openxmlformats-officedocument.presentationml.notesSlide+xml"/>
  <Override PartName="/ppt/notesSlides/notesSlide60.xml" ContentType="application/vnd.openxmlformats-officedocument.presentationml.notesSlide+xml"/>
  <Override PartName="/ppt/notesSlides/notesSlide61.xml" ContentType="application/vnd.openxmlformats-officedocument.presentationml.notesSlide+xml"/>
  <Override PartName="/ppt/notesSlides/notesSlide62.xml" ContentType="application/vnd.openxmlformats-officedocument.presentationml.notesSlide+xml"/>
  <Override PartName="/ppt/notesSlides/notesSlide63.xml" ContentType="application/vnd.openxmlformats-officedocument.presentationml.notesSlide+xml"/>
  <Override PartName="/ppt/notesSlides/notesSlide64.xml" ContentType="application/vnd.openxmlformats-officedocument.presentationml.notesSlide+xml"/>
  <Override PartName="/ppt/notesSlides/notesSlide65.xml" ContentType="application/vnd.openxmlformats-officedocument.presentationml.notesSlide+xml"/>
  <Override PartName="/ppt/notesSlides/notesSlide66.xml" ContentType="application/vnd.openxmlformats-officedocument.presentationml.notesSlide+xml"/>
  <Override PartName="/ppt/notesSlides/notesSlide67.xml" ContentType="application/vnd.openxmlformats-officedocument.presentationml.notesSlide+xml"/>
  <Override PartName="/ppt/notesSlides/notesSlide68.xml" ContentType="application/vnd.openxmlformats-officedocument.presentationml.notesSlide+xml"/>
  <Override PartName="/ppt/notesSlides/notesSlide69.xml" ContentType="application/vnd.openxmlformats-officedocument.presentationml.notesSlide+xml"/>
  <Override PartName="/ppt/notesSlides/notesSlide70.xml" ContentType="application/vnd.openxmlformats-officedocument.presentationml.notesSlide+xml"/>
  <Override PartName="/ppt/notesSlides/notesSlide71.xml" ContentType="application/vnd.openxmlformats-officedocument.presentationml.notesSlide+xml"/>
  <Override PartName="/ppt/notesSlides/notesSlide72.xml" ContentType="application/vnd.openxmlformats-officedocument.presentationml.notesSlide+xml"/>
  <Override PartName="/ppt/notesSlides/notesSlide73.xml" ContentType="application/vnd.openxmlformats-officedocument.presentationml.notesSlide+xml"/>
  <Override PartName="/ppt/notesSlides/notesSlide74.xml" ContentType="application/vnd.openxmlformats-officedocument.presentationml.notesSlide+xml"/>
  <Override PartName="/ppt/notesSlides/notesSlide75.xml" ContentType="application/vnd.openxmlformats-officedocument.presentationml.notesSlide+xml"/>
  <Override PartName="/ppt/notesSlides/notesSlide76.xml" ContentType="application/vnd.openxmlformats-officedocument.presentationml.notesSlide+xml"/>
  <Override PartName="/ppt/notesSlides/notesSlide77.xml" ContentType="application/vnd.openxmlformats-officedocument.presentationml.notesSlide+xml"/>
  <Override PartName="/ppt/notesSlides/notesSlide78.xml" ContentType="application/vnd.openxmlformats-officedocument.presentationml.notesSlide+xml"/>
  <Override PartName="/ppt/notesSlides/notesSlide79.xml" ContentType="application/vnd.openxmlformats-officedocument.presentationml.notesSlide+xml"/>
  <Override PartName="/ppt/notesSlides/notesSlide80.xml" ContentType="application/vnd.openxmlformats-officedocument.presentationml.notesSlide+xml"/>
  <Override PartName="/ppt/notesSlides/notesSlide81.xml" ContentType="application/vnd.openxmlformats-officedocument.presentationml.notesSlide+xml"/>
  <Override PartName="/ppt/notesSlides/notesSlide82.xml" ContentType="application/vnd.openxmlformats-officedocument.presentationml.notesSlide+xml"/>
  <Override PartName="/ppt/notesSlides/notesSlide8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howSpecialPlsOnTitleSld="0" strictFirstAndLastChars="0" saveSubsetFonts="1">
  <p:sldMasterIdLst>
    <p:sldMasterId id="2147483722" r:id="rId4"/>
  </p:sldMasterIdLst>
  <p:notesMasterIdLst>
    <p:notesMasterId r:id="rId88"/>
  </p:notesMasterIdLst>
  <p:handoutMasterIdLst>
    <p:handoutMasterId r:id="rId89"/>
  </p:handoutMasterIdLst>
  <p:sldIdLst>
    <p:sldId id="296" r:id="rId5"/>
    <p:sldId id="351" r:id="rId6"/>
    <p:sldId id="355" r:id="rId7"/>
    <p:sldId id="352" r:id="rId8"/>
    <p:sldId id="354" r:id="rId9"/>
    <p:sldId id="291" r:id="rId10"/>
    <p:sldId id="298" r:id="rId11"/>
    <p:sldId id="357" r:id="rId12"/>
    <p:sldId id="448" r:id="rId13"/>
    <p:sldId id="359" r:id="rId14"/>
    <p:sldId id="356" r:id="rId15"/>
    <p:sldId id="295" r:id="rId16"/>
    <p:sldId id="297" r:id="rId17"/>
    <p:sldId id="360" r:id="rId18"/>
    <p:sldId id="361" r:id="rId19"/>
    <p:sldId id="449" r:id="rId20"/>
    <p:sldId id="373" r:id="rId21"/>
    <p:sldId id="375" r:id="rId22"/>
    <p:sldId id="380" r:id="rId23"/>
    <p:sldId id="384" r:id="rId24"/>
    <p:sldId id="387" r:id="rId25"/>
    <p:sldId id="389" r:id="rId26"/>
    <p:sldId id="388" r:id="rId27"/>
    <p:sldId id="390" r:id="rId28"/>
    <p:sldId id="391" r:id="rId29"/>
    <p:sldId id="392" r:id="rId30"/>
    <p:sldId id="393" r:id="rId31"/>
    <p:sldId id="394" r:id="rId32"/>
    <p:sldId id="395" r:id="rId33"/>
    <p:sldId id="396" r:id="rId34"/>
    <p:sldId id="401" r:id="rId35"/>
    <p:sldId id="399" r:id="rId36"/>
    <p:sldId id="402" r:id="rId37"/>
    <p:sldId id="398" r:id="rId38"/>
    <p:sldId id="397" r:id="rId39"/>
    <p:sldId id="403" r:id="rId40"/>
    <p:sldId id="404" r:id="rId41"/>
    <p:sldId id="405" r:id="rId42"/>
    <p:sldId id="406" r:id="rId43"/>
    <p:sldId id="407" r:id="rId44"/>
    <p:sldId id="408" r:id="rId45"/>
    <p:sldId id="409" r:id="rId46"/>
    <p:sldId id="411" r:id="rId47"/>
    <p:sldId id="412" r:id="rId48"/>
    <p:sldId id="413" r:id="rId49"/>
    <p:sldId id="414" r:id="rId50"/>
    <p:sldId id="415" r:id="rId51"/>
    <p:sldId id="416" r:id="rId52"/>
    <p:sldId id="417" r:id="rId53"/>
    <p:sldId id="418" r:id="rId54"/>
    <p:sldId id="419" r:id="rId55"/>
    <p:sldId id="452" r:id="rId56"/>
    <p:sldId id="420" r:id="rId57"/>
    <p:sldId id="421" r:id="rId58"/>
    <p:sldId id="422" r:id="rId59"/>
    <p:sldId id="423" r:id="rId60"/>
    <p:sldId id="424" r:id="rId61"/>
    <p:sldId id="425" r:id="rId62"/>
    <p:sldId id="426" r:id="rId63"/>
    <p:sldId id="427" r:id="rId64"/>
    <p:sldId id="428" r:id="rId65"/>
    <p:sldId id="429" r:id="rId66"/>
    <p:sldId id="430" r:id="rId67"/>
    <p:sldId id="453" r:id="rId68"/>
    <p:sldId id="431" r:id="rId69"/>
    <p:sldId id="432" r:id="rId70"/>
    <p:sldId id="350" r:id="rId71"/>
    <p:sldId id="434" r:id="rId72"/>
    <p:sldId id="435" r:id="rId73"/>
    <p:sldId id="436" r:id="rId74"/>
    <p:sldId id="437" r:id="rId75"/>
    <p:sldId id="450" r:id="rId76"/>
    <p:sldId id="451" r:id="rId77"/>
    <p:sldId id="439" r:id="rId78"/>
    <p:sldId id="440" r:id="rId79"/>
    <p:sldId id="441" r:id="rId80"/>
    <p:sldId id="442" r:id="rId81"/>
    <p:sldId id="443" r:id="rId82"/>
    <p:sldId id="444" r:id="rId83"/>
    <p:sldId id="445" r:id="rId84"/>
    <p:sldId id="446" r:id="rId85"/>
    <p:sldId id="447" r:id="rId86"/>
    <p:sldId id="433" r:id="rId87"/>
  </p:sldIdLst>
  <p:sldSz cx="9144000" cy="6858000" type="screen4x3"/>
  <p:notesSz cx="7315200" cy="9601200"/>
  <p:custDataLst>
    <p:tags r:id="rId90"/>
  </p:custDataLst>
  <p:defaultTextStyle>
    <a:defPPr>
      <a:defRPr lang="en-US"/>
    </a:defPPr>
    <a:lvl1pPr algn="l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b="1" kern="1200">
        <a:solidFill>
          <a:schemeClr val="tx1"/>
        </a:solidFill>
        <a:latin typeface="Arial" pitchFamily="34" charset="0"/>
        <a:ea typeface="+mn-ea"/>
        <a:cs typeface="+mn-cs"/>
      </a:defRPr>
    </a:lvl6pPr>
    <a:lvl7pPr marL="2743200" algn="l" defTabSz="914400" rtl="0" eaLnBrk="1" latinLnBrk="0" hangingPunct="1">
      <a:defRPr b="1" kern="1200">
        <a:solidFill>
          <a:schemeClr val="tx1"/>
        </a:solidFill>
        <a:latin typeface="Arial" pitchFamily="34" charset="0"/>
        <a:ea typeface="+mn-ea"/>
        <a:cs typeface="+mn-cs"/>
      </a:defRPr>
    </a:lvl7pPr>
    <a:lvl8pPr marL="3200400" algn="l" defTabSz="914400" rtl="0" eaLnBrk="1" latinLnBrk="0" hangingPunct="1">
      <a:defRPr b="1" kern="1200">
        <a:solidFill>
          <a:schemeClr val="tx1"/>
        </a:solidFill>
        <a:latin typeface="Arial" pitchFamily="34" charset="0"/>
        <a:ea typeface="+mn-ea"/>
        <a:cs typeface="+mn-cs"/>
      </a:defRPr>
    </a:lvl8pPr>
    <a:lvl9pPr marL="3657600" algn="l" defTabSz="914400" rtl="0" eaLnBrk="1" latinLnBrk="0" hangingPunct="1">
      <a:defRPr b="1" kern="1200">
        <a:solidFill>
          <a:schemeClr val="tx1"/>
        </a:solidFill>
        <a:latin typeface="Arial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3300"/>
    <a:srgbClr val="008000"/>
    <a:srgbClr val="B9FFB9"/>
    <a:srgbClr val="CFCFCF"/>
    <a:srgbClr val="336699"/>
    <a:srgbClr val="333333"/>
    <a:srgbClr val="CCCCCC"/>
    <a:srgbClr val="FF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2947" autoAdjust="0"/>
    <p:restoredTop sz="94670" autoAdjust="0"/>
  </p:normalViewPr>
  <p:slideViewPr>
    <p:cSldViewPr snapToGrid="0">
      <p:cViewPr varScale="1">
        <p:scale>
          <a:sx n="83" d="100"/>
          <a:sy n="83" d="100"/>
        </p:scale>
        <p:origin x="-1380" y="-90"/>
      </p:cViewPr>
      <p:guideLst>
        <p:guide orient="horz" pos="3796"/>
        <p:guide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>
      <p:cViewPr varScale="1">
        <p:scale>
          <a:sx n="58" d="100"/>
          <a:sy n="58" d="100"/>
        </p:scale>
        <p:origin x="-1685" y="-62"/>
      </p:cViewPr>
      <p:guideLst>
        <p:guide orient="horz" pos="3024"/>
        <p:guide pos="2304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slide" Target="slides/slide35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slide" Target="slides/slide38.xml"/><Relationship Id="rId47" Type="http://schemas.openxmlformats.org/officeDocument/2006/relationships/slide" Target="slides/slide43.xml"/><Relationship Id="rId50" Type="http://schemas.openxmlformats.org/officeDocument/2006/relationships/slide" Target="slides/slide46.xml"/><Relationship Id="rId55" Type="http://schemas.openxmlformats.org/officeDocument/2006/relationships/slide" Target="slides/slide51.xml"/><Relationship Id="rId63" Type="http://schemas.openxmlformats.org/officeDocument/2006/relationships/slide" Target="slides/slide59.xml"/><Relationship Id="rId68" Type="http://schemas.openxmlformats.org/officeDocument/2006/relationships/slide" Target="slides/slide64.xml"/><Relationship Id="rId76" Type="http://schemas.openxmlformats.org/officeDocument/2006/relationships/slide" Target="slides/slide72.xml"/><Relationship Id="rId84" Type="http://schemas.openxmlformats.org/officeDocument/2006/relationships/slide" Target="slides/slide80.xml"/><Relationship Id="rId89" Type="http://schemas.openxmlformats.org/officeDocument/2006/relationships/handoutMaster" Target="handoutMasters/handoutMaster1.xml"/><Relationship Id="rId7" Type="http://schemas.openxmlformats.org/officeDocument/2006/relationships/slide" Target="slides/slide3.xml"/><Relationship Id="rId71" Type="http://schemas.openxmlformats.org/officeDocument/2006/relationships/slide" Target="slides/slide67.xml"/><Relationship Id="rId92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53" Type="http://schemas.openxmlformats.org/officeDocument/2006/relationships/slide" Target="slides/slide49.xml"/><Relationship Id="rId58" Type="http://schemas.openxmlformats.org/officeDocument/2006/relationships/slide" Target="slides/slide54.xml"/><Relationship Id="rId66" Type="http://schemas.openxmlformats.org/officeDocument/2006/relationships/slide" Target="slides/slide62.xml"/><Relationship Id="rId74" Type="http://schemas.openxmlformats.org/officeDocument/2006/relationships/slide" Target="slides/slide70.xml"/><Relationship Id="rId79" Type="http://schemas.openxmlformats.org/officeDocument/2006/relationships/slide" Target="slides/slide75.xml"/><Relationship Id="rId87" Type="http://schemas.openxmlformats.org/officeDocument/2006/relationships/slide" Target="slides/slide83.xml"/><Relationship Id="rId5" Type="http://schemas.openxmlformats.org/officeDocument/2006/relationships/slide" Target="slides/slide1.xml"/><Relationship Id="rId61" Type="http://schemas.openxmlformats.org/officeDocument/2006/relationships/slide" Target="slides/slide57.xml"/><Relationship Id="rId82" Type="http://schemas.openxmlformats.org/officeDocument/2006/relationships/slide" Target="slides/slide78.xml"/><Relationship Id="rId90" Type="http://schemas.openxmlformats.org/officeDocument/2006/relationships/tags" Target="tags/tag1.xml"/><Relationship Id="rId19" Type="http://schemas.openxmlformats.org/officeDocument/2006/relationships/slide" Target="slides/slide1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slide" Target="slides/slide44.xml"/><Relationship Id="rId56" Type="http://schemas.openxmlformats.org/officeDocument/2006/relationships/slide" Target="slides/slide52.xml"/><Relationship Id="rId64" Type="http://schemas.openxmlformats.org/officeDocument/2006/relationships/slide" Target="slides/slide60.xml"/><Relationship Id="rId69" Type="http://schemas.openxmlformats.org/officeDocument/2006/relationships/slide" Target="slides/slide65.xml"/><Relationship Id="rId77" Type="http://schemas.openxmlformats.org/officeDocument/2006/relationships/slide" Target="slides/slide73.xml"/><Relationship Id="rId8" Type="http://schemas.openxmlformats.org/officeDocument/2006/relationships/slide" Target="slides/slide4.xml"/><Relationship Id="rId51" Type="http://schemas.openxmlformats.org/officeDocument/2006/relationships/slide" Target="slides/slide47.xml"/><Relationship Id="rId72" Type="http://schemas.openxmlformats.org/officeDocument/2006/relationships/slide" Target="slides/slide68.xml"/><Relationship Id="rId80" Type="http://schemas.openxmlformats.org/officeDocument/2006/relationships/slide" Target="slides/slide76.xml"/><Relationship Id="rId85" Type="http://schemas.openxmlformats.org/officeDocument/2006/relationships/slide" Target="slides/slide81.xml"/><Relationship Id="rId93" Type="http://schemas.openxmlformats.org/officeDocument/2006/relationships/theme" Target="theme/theme1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slide" Target="slides/slide42.xml"/><Relationship Id="rId59" Type="http://schemas.openxmlformats.org/officeDocument/2006/relationships/slide" Target="slides/slide55.xml"/><Relationship Id="rId67" Type="http://schemas.openxmlformats.org/officeDocument/2006/relationships/slide" Target="slides/slide63.xml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54" Type="http://schemas.openxmlformats.org/officeDocument/2006/relationships/slide" Target="slides/slide50.xml"/><Relationship Id="rId62" Type="http://schemas.openxmlformats.org/officeDocument/2006/relationships/slide" Target="slides/slide58.xml"/><Relationship Id="rId70" Type="http://schemas.openxmlformats.org/officeDocument/2006/relationships/slide" Target="slides/slide66.xml"/><Relationship Id="rId75" Type="http://schemas.openxmlformats.org/officeDocument/2006/relationships/slide" Target="slides/slide71.xml"/><Relationship Id="rId83" Type="http://schemas.openxmlformats.org/officeDocument/2006/relationships/slide" Target="slides/slide79.xml"/><Relationship Id="rId88" Type="http://schemas.openxmlformats.org/officeDocument/2006/relationships/notesMaster" Target="notesMasters/notesMaster1.xml"/><Relationship Id="rId91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slide" Target="slides/slide45.xml"/><Relationship Id="rId57" Type="http://schemas.openxmlformats.org/officeDocument/2006/relationships/slide" Target="slides/slide53.xml"/><Relationship Id="rId10" Type="http://schemas.openxmlformats.org/officeDocument/2006/relationships/slide" Target="slides/slide6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openxmlformats.org/officeDocument/2006/relationships/slide" Target="slides/slide48.xml"/><Relationship Id="rId60" Type="http://schemas.openxmlformats.org/officeDocument/2006/relationships/slide" Target="slides/slide56.xml"/><Relationship Id="rId65" Type="http://schemas.openxmlformats.org/officeDocument/2006/relationships/slide" Target="slides/slide61.xml"/><Relationship Id="rId73" Type="http://schemas.openxmlformats.org/officeDocument/2006/relationships/slide" Target="slides/slide69.xml"/><Relationship Id="rId78" Type="http://schemas.openxmlformats.org/officeDocument/2006/relationships/slide" Target="slides/slide74.xml"/><Relationship Id="rId81" Type="http://schemas.openxmlformats.org/officeDocument/2006/relationships/slide" Target="slides/slide77.xml"/><Relationship Id="rId86" Type="http://schemas.openxmlformats.org/officeDocument/2006/relationships/slide" Target="slides/slide82.xml"/><Relationship Id="rId94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>
            <a:lvl1pPr defTabSz="966788" eaLnBrk="0" hangingPunct="0">
              <a:defRPr sz="1300" b="0">
                <a:latin typeface="Times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4143375" y="0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>
            <a:lvl1pPr algn="r" defTabSz="966788" eaLnBrk="0" hangingPunct="0">
              <a:defRPr sz="1300" b="0">
                <a:latin typeface="Times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12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120188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6661" tIns="48331" rIns="96661" bIns="48331" numCol="1" anchor="b" anchorCtr="0" compatLnSpc="1">
            <a:prstTxWarp prst="textNoShape">
              <a:avLst/>
            </a:prstTxWarp>
          </a:bodyPr>
          <a:lstStyle>
            <a:lvl1pPr defTabSz="966788" eaLnBrk="0" hangingPunct="0">
              <a:defRPr sz="1300" b="0">
                <a:latin typeface="Times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12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4143375" y="9120188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6661" tIns="48331" rIns="96661" bIns="48331" numCol="1" anchor="b" anchorCtr="0" compatLnSpc="1">
            <a:prstTxWarp prst="textNoShape">
              <a:avLst/>
            </a:prstTxWarp>
          </a:bodyPr>
          <a:lstStyle>
            <a:lvl1pPr algn="r" defTabSz="966788" eaLnBrk="0" hangingPunct="0">
              <a:defRPr sz="1300" b="0">
                <a:latin typeface="Times" pitchFamily="18" charset="0"/>
              </a:defRPr>
            </a:lvl1pPr>
          </a:lstStyle>
          <a:p>
            <a:pPr>
              <a:defRPr/>
            </a:pPr>
            <a:fld id="{48633D48-A935-45E1-8D4C-406175D3319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357942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>
            <a:lvl1pPr defTabSz="966788" eaLnBrk="0" hangingPunct="0">
              <a:defRPr sz="1300" b="0">
                <a:latin typeface="Times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4143375" y="0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>
            <a:lvl1pPr algn="r" defTabSz="966788" eaLnBrk="0" hangingPunct="0">
              <a:defRPr sz="1300" b="0">
                <a:latin typeface="Times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011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257300" y="720725"/>
            <a:ext cx="4800600" cy="36004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17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31838" y="4560888"/>
            <a:ext cx="5851525" cy="4319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717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120188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6661" tIns="48331" rIns="96661" bIns="48331" numCol="1" anchor="b" anchorCtr="0" compatLnSpc="1">
            <a:prstTxWarp prst="textNoShape">
              <a:avLst/>
            </a:prstTxWarp>
          </a:bodyPr>
          <a:lstStyle>
            <a:lvl1pPr defTabSz="966788" eaLnBrk="0" hangingPunct="0">
              <a:defRPr sz="1300" b="0">
                <a:latin typeface="Times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17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143375" y="9120188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6661" tIns="48331" rIns="96661" bIns="48331" numCol="1" anchor="b" anchorCtr="0" compatLnSpc="1">
            <a:prstTxWarp prst="textNoShape">
              <a:avLst/>
            </a:prstTxWarp>
          </a:bodyPr>
          <a:lstStyle>
            <a:lvl1pPr algn="r" defTabSz="966788" eaLnBrk="0" hangingPunct="0">
              <a:defRPr sz="1300" b="0">
                <a:latin typeface="Times" pitchFamily="18" charset="0"/>
              </a:defRPr>
            </a:lvl1pPr>
          </a:lstStyle>
          <a:p>
            <a:pPr>
              <a:defRPr/>
            </a:pPr>
            <a:fld id="{0E23739D-8F16-4F2E-9FCF-CAC2D289D1E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043357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5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5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5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6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6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6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6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_rels/notesSlide6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5.xml"/><Relationship Id="rId1" Type="http://schemas.openxmlformats.org/officeDocument/2006/relationships/notesMaster" Target="../notesMasters/notesMaster1.xml"/></Relationships>
</file>

<file path=ppt/notesSlides/_rels/notesSlide6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6.xml"/><Relationship Id="rId1" Type="http://schemas.openxmlformats.org/officeDocument/2006/relationships/notesMaster" Target="../notesMasters/notesMaster1.xml"/></Relationships>
</file>

<file path=ppt/notesSlides/_rels/notesSlide6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7.xml"/><Relationship Id="rId1" Type="http://schemas.openxmlformats.org/officeDocument/2006/relationships/notesMaster" Target="../notesMasters/notesMaster1.xml"/></Relationships>
</file>

<file path=ppt/notesSlides/_rels/notesSlide6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8.xml"/><Relationship Id="rId1" Type="http://schemas.openxmlformats.org/officeDocument/2006/relationships/notesMaster" Target="../notesMasters/notesMaster1.xml"/></Relationships>
</file>

<file path=ppt/notesSlides/_rels/notesSlide6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0.xml"/><Relationship Id="rId1" Type="http://schemas.openxmlformats.org/officeDocument/2006/relationships/notesMaster" Target="../notesMasters/notesMaster1.xml"/></Relationships>
</file>

<file path=ppt/notesSlides/_rels/notesSlide7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1.xml"/><Relationship Id="rId1" Type="http://schemas.openxmlformats.org/officeDocument/2006/relationships/notesMaster" Target="../notesMasters/notesMaster1.xml"/></Relationships>
</file>

<file path=ppt/notesSlides/_rels/notesSlide7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2.xml"/><Relationship Id="rId1" Type="http://schemas.openxmlformats.org/officeDocument/2006/relationships/notesMaster" Target="../notesMasters/notesMaster1.xml"/></Relationships>
</file>

<file path=ppt/notesSlides/_rels/notesSlide7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3.xml"/><Relationship Id="rId1" Type="http://schemas.openxmlformats.org/officeDocument/2006/relationships/notesMaster" Target="../notesMasters/notesMaster1.xml"/></Relationships>
</file>

<file path=ppt/notesSlides/_rels/notesSlide7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4.xml"/><Relationship Id="rId1" Type="http://schemas.openxmlformats.org/officeDocument/2006/relationships/notesMaster" Target="../notesMasters/notesMaster1.xml"/></Relationships>
</file>

<file path=ppt/notesSlides/_rels/notesSlide7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5.xml"/><Relationship Id="rId1" Type="http://schemas.openxmlformats.org/officeDocument/2006/relationships/notesMaster" Target="../notesMasters/notesMaster1.xml"/></Relationships>
</file>

<file path=ppt/notesSlides/_rels/notesSlide7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6.xml"/><Relationship Id="rId1" Type="http://schemas.openxmlformats.org/officeDocument/2006/relationships/notesMaster" Target="../notesMasters/notesMaster1.xml"/></Relationships>
</file>

<file path=ppt/notesSlides/_rels/notesSlide7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7.xml"/><Relationship Id="rId1" Type="http://schemas.openxmlformats.org/officeDocument/2006/relationships/notesMaster" Target="../notesMasters/notesMaster1.xml"/></Relationships>
</file>

<file path=ppt/notesSlides/_rels/notesSlide7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8.xml"/><Relationship Id="rId1" Type="http://schemas.openxmlformats.org/officeDocument/2006/relationships/notesMaster" Target="../notesMasters/notesMaster1.xml"/></Relationships>
</file>

<file path=ppt/notesSlides/_rels/notesSlide7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0.xml"/><Relationship Id="rId1" Type="http://schemas.openxmlformats.org/officeDocument/2006/relationships/notesMaster" Target="../notesMasters/notesMaster1.xml"/></Relationships>
</file>

<file path=ppt/notesSlides/_rels/notesSlide8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1.xml"/><Relationship Id="rId1" Type="http://schemas.openxmlformats.org/officeDocument/2006/relationships/notesMaster" Target="../notesMasters/notesMaster1.xml"/></Relationships>
</file>

<file path=ppt/notesSlides/_rels/notesSlide8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2.xml"/><Relationship Id="rId1" Type="http://schemas.openxmlformats.org/officeDocument/2006/relationships/notesMaster" Target="../notesMasters/notesMaster1.xml"/></Relationships>
</file>

<file path=ppt/notesSlides/_rels/notesSlide8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8" name="Rectangle 1026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1139" name="Rectangle 1027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00355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/>
          </a:p>
        </p:txBody>
      </p:sp>
      <p:sp>
        <p:nvSpPr>
          <p:cNvPr id="100356" name="Slide Number Placeholder 3"/>
          <p:cNvSpPr txBox="1">
            <a:spLocks noGrp="1"/>
          </p:cNvSpPr>
          <p:nvPr/>
        </p:nvSpPr>
        <p:spPr bwMode="auto">
          <a:xfrm>
            <a:off x="4143375" y="9120188"/>
            <a:ext cx="3170238" cy="479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61" tIns="48331" rIns="96661" bIns="48331" anchor="b"/>
          <a:lstStyle>
            <a:lvl1pPr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1pPr>
            <a:lvl2pPr marL="742950" indent="-285750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2pPr>
            <a:lvl3pPr marL="1143000" indent="-228600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3pPr>
            <a:lvl4pPr marL="1600200" indent="-228600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4pPr>
            <a:lvl5pPr marL="2057400" indent="-228600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5pPr>
            <a:lvl6pPr marL="25146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</a:defRPr>
            </a:lvl6pPr>
            <a:lvl7pPr marL="29718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</a:defRPr>
            </a:lvl7pPr>
            <a:lvl8pPr marL="34290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</a:defRPr>
            </a:lvl8pPr>
            <a:lvl9pPr marL="38862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</a:defRPr>
            </a:lvl9pPr>
          </a:lstStyle>
          <a:p>
            <a:pPr algn="r">
              <a:spcBef>
                <a:spcPct val="0"/>
              </a:spcBef>
            </a:pPr>
            <a:fld id="{05965C84-A9ED-4F1D-A2D7-3B7432C9E578}" type="slidenum">
              <a:rPr lang="en-US" altLang="en-US" sz="1300" b="0"/>
              <a:pPr algn="r">
                <a:spcBef>
                  <a:spcPct val="0"/>
                </a:spcBef>
              </a:pPr>
              <a:t>9</a:t>
            </a:fld>
            <a:endParaRPr lang="en-US" altLang="en-US" sz="1300" b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8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01379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/>
          </a:p>
        </p:txBody>
      </p:sp>
      <p:sp>
        <p:nvSpPr>
          <p:cNvPr id="101380" name="Slide Number Placeholder 3"/>
          <p:cNvSpPr txBox="1">
            <a:spLocks noGrp="1"/>
          </p:cNvSpPr>
          <p:nvPr/>
        </p:nvSpPr>
        <p:spPr bwMode="auto">
          <a:xfrm>
            <a:off x="4143375" y="9120188"/>
            <a:ext cx="3170238" cy="479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61" tIns="48331" rIns="96661" bIns="48331" anchor="b"/>
          <a:lstStyle>
            <a:lvl1pPr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1pPr>
            <a:lvl2pPr marL="742950" indent="-285750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2pPr>
            <a:lvl3pPr marL="1143000" indent="-228600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3pPr>
            <a:lvl4pPr marL="1600200" indent="-228600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4pPr>
            <a:lvl5pPr marL="2057400" indent="-228600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5pPr>
            <a:lvl6pPr marL="25146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</a:defRPr>
            </a:lvl6pPr>
            <a:lvl7pPr marL="29718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</a:defRPr>
            </a:lvl7pPr>
            <a:lvl8pPr marL="34290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</a:defRPr>
            </a:lvl8pPr>
            <a:lvl9pPr marL="38862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</a:defRPr>
            </a:lvl9pPr>
          </a:lstStyle>
          <a:p>
            <a:pPr algn="r">
              <a:spcBef>
                <a:spcPct val="0"/>
              </a:spcBef>
            </a:pPr>
            <a:fld id="{A76BA8DA-1DAB-4FB3-835C-404A408A4A4F}" type="slidenum">
              <a:rPr lang="en-US" altLang="en-US" sz="1300" b="0"/>
              <a:pPr algn="r">
                <a:spcBef>
                  <a:spcPct val="0"/>
                </a:spcBef>
              </a:pPr>
              <a:t>10</a:t>
            </a:fld>
            <a:endParaRPr lang="en-US" altLang="en-US" sz="1300" b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240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342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445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47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547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498" name="Rectangle 7"/>
          <p:cNvSpPr txBox="1">
            <a:spLocks noGrp="1" noChangeArrowheads="1"/>
          </p:cNvSpPr>
          <p:nvPr/>
        </p:nvSpPr>
        <p:spPr bwMode="auto">
          <a:xfrm>
            <a:off x="4143375" y="9120188"/>
            <a:ext cx="3170238" cy="479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61" tIns="48331" rIns="96661" bIns="48331" anchor="b"/>
          <a:lstStyle>
            <a:lvl1pPr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1pPr>
            <a:lvl2pPr marL="742950" indent="-285750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2pPr>
            <a:lvl3pPr marL="1143000" indent="-228600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3pPr>
            <a:lvl4pPr marL="1600200" indent="-228600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4pPr>
            <a:lvl5pPr marL="2057400" indent="-228600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5pPr>
            <a:lvl6pPr marL="25146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</a:defRPr>
            </a:lvl6pPr>
            <a:lvl7pPr marL="29718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</a:defRPr>
            </a:lvl7pPr>
            <a:lvl8pPr marL="34290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</a:defRPr>
            </a:lvl8pPr>
            <a:lvl9pPr marL="38862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</a:defRPr>
            </a:lvl9pPr>
          </a:lstStyle>
          <a:p>
            <a:pPr algn="r">
              <a:spcBef>
                <a:spcPct val="0"/>
              </a:spcBef>
            </a:pPr>
            <a:fld id="{C7277301-05FB-4C06-95CE-21DB4DF379D2}" type="slidenum">
              <a:rPr lang="en-US" altLang="en-US" sz="1300" b="0"/>
              <a:pPr algn="r">
                <a:spcBef>
                  <a:spcPct val="0"/>
                </a:spcBef>
              </a:pPr>
              <a:t>15</a:t>
            </a:fld>
            <a:endParaRPr lang="en-US" altLang="en-US" sz="1300" b="0"/>
          </a:p>
        </p:txBody>
      </p:sp>
      <p:sp>
        <p:nvSpPr>
          <p:cNvPr id="1064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650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22" name="Rectangle 7"/>
          <p:cNvSpPr txBox="1">
            <a:spLocks noGrp="1" noChangeArrowheads="1"/>
          </p:cNvSpPr>
          <p:nvPr/>
        </p:nvSpPr>
        <p:spPr bwMode="auto">
          <a:xfrm>
            <a:off x="4143375" y="9120188"/>
            <a:ext cx="3170238" cy="479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61" tIns="48331" rIns="96661" bIns="48331" anchor="b"/>
          <a:lstStyle>
            <a:lvl1pPr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1pPr>
            <a:lvl2pPr marL="742950" indent="-285750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2pPr>
            <a:lvl3pPr marL="1143000" indent="-228600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3pPr>
            <a:lvl4pPr marL="1600200" indent="-228600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4pPr>
            <a:lvl5pPr marL="2057400" indent="-228600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5pPr>
            <a:lvl6pPr marL="25146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</a:defRPr>
            </a:lvl6pPr>
            <a:lvl7pPr marL="29718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</a:defRPr>
            </a:lvl7pPr>
            <a:lvl8pPr marL="34290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</a:defRPr>
            </a:lvl8pPr>
            <a:lvl9pPr marL="38862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</a:defRPr>
            </a:lvl9pPr>
          </a:lstStyle>
          <a:p>
            <a:pPr algn="r">
              <a:spcBef>
                <a:spcPct val="0"/>
              </a:spcBef>
            </a:pPr>
            <a:fld id="{B323BEBF-7B24-4184-9618-7F069CDB00BC}" type="slidenum">
              <a:rPr lang="en-US" altLang="en-US" sz="1300" b="0"/>
              <a:pPr algn="r">
                <a:spcBef>
                  <a:spcPct val="0"/>
                </a:spcBef>
              </a:pPr>
              <a:t>16</a:t>
            </a:fld>
            <a:endParaRPr lang="en-US" altLang="en-US" sz="1300" b="0"/>
          </a:p>
        </p:txBody>
      </p:sp>
      <p:sp>
        <p:nvSpPr>
          <p:cNvPr id="1075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752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546" name="Rectangle 7"/>
          <p:cNvSpPr txBox="1">
            <a:spLocks noGrp="1" noChangeArrowheads="1"/>
          </p:cNvSpPr>
          <p:nvPr/>
        </p:nvSpPr>
        <p:spPr bwMode="auto">
          <a:xfrm>
            <a:off x="4143375" y="9120188"/>
            <a:ext cx="3170238" cy="479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61" tIns="48331" rIns="96661" bIns="48331" anchor="b"/>
          <a:lstStyle>
            <a:lvl1pPr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1pPr>
            <a:lvl2pPr marL="742950" indent="-285750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2pPr>
            <a:lvl3pPr marL="1143000" indent="-228600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3pPr>
            <a:lvl4pPr marL="1600200" indent="-228600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4pPr>
            <a:lvl5pPr marL="2057400" indent="-228600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5pPr>
            <a:lvl6pPr marL="25146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</a:defRPr>
            </a:lvl6pPr>
            <a:lvl7pPr marL="29718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</a:defRPr>
            </a:lvl7pPr>
            <a:lvl8pPr marL="34290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</a:defRPr>
            </a:lvl8pPr>
            <a:lvl9pPr marL="38862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</a:defRPr>
            </a:lvl9pPr>
          </a:lstStyle>
          <a:p>
            <a:pPr algn="r">
              <a:spcBef>
                <a:spcPct val="0"/>
              </a:spcBef>
            </a:pPr>
            <a:fld id="{65A7F205-0BC4-4B65-90EA-EEFC18C6FD35}" type="slidenum">
              <a:rPr lang="en-US" altLang="en-US" sz="1300" b="0"/>
              <a:pPr algn="r">
                <a:spcBef>
                  <a:spcPct val="0"/>
                </a:spcBef>
              </a:pPr>
              <a:t>17</a:t>
            </a:fld>
            <a:endParaRPr lang="en-US" altLang="en-US" sz="1300" b="0"/>
          </a:p>
        </p:txBody>
      </p:sp>
      <p:sp>
        <p:nvSpPr>
          <p:cNvPr id="1085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854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570" name="Rectangle 7"/>
          <p:cNvSpPr txBox="1">
            <a:spLocks noGrp="1" noChangeArrowheads="1"/>
          </p:cNvSpPr>
          <p:nvPr/>
        </p:nvSpPr>
        <p:spPr bwMode="auto">
          <a:xfrm>
            <a:off x="4143375" y="9120188"/>
            <a:ext cx="3170238" cy="479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61" tIns="48331" rIns="96661" bIns="48331" anchor="b"/>
          <a:lstStyle>
            <a:lvl1pPr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1pPr>
            <a:lvl2pPr marL="742950" indent="-285750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2pPr>
            <a:lvl3pPr marL="1143000" indent="-228600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3pPr>
            <a:lvl4pPr marL="1600200" indent="-228600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4pPr>
            <a:lvl5pPr marL="2057400" indent="-228600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5pPr>
            <a:lvl6pPr marL="25146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</a:defRPr>
            </a:lvl6pPr>
            <a:lvl7pPr marL="29718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</a:defRPr>
            </a:lvl7pPr>
            <a:lvl8pPr marL="34290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</a:defRPr>
            </a:lvl8pPr>
            <a:lvl9pPr marL="38862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</a:defRPr>
            </a:lvl9pPr>
          </a:lstStyle>
          <a:p>
            <a:pPr algn="r">
              <a:spcBef>
                <a:spcPct val="0"/>
              </a:spcBef>
            </a:pPr>
            <a:fld id="{E371F4D7-1D29-4121-8030-6EA4E5CF4FE8}" type="slidenum">
              <a:rPr lang="en-US" altLang="en-US" sz="1300" b="0"/>
              <a:pPr algn="r">
                <a:spcBef>
                  <a:spcPct val="0"/>
                </a:spcBef>
              </a:pPr>
              <a:t>18</a:t>
            </a:fld>
            <a:endParaRPr lang="en-US" altLang="en-US" sz="1300" b="0"/>
          </a:p>
        </p:txBody>
      </p:sp>
      <p:sp>
        <p:nvSpPr>
          <p:cNvPr id="1095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957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92163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/>
          </a:p>
        </p:txBody>
      </p:sp>
      <p:sp>
        <p:nvSpPr>
          <p:cNvPr id="92164" name="Slide Number Placeholder 3"/>
          <p:cNvSpPr txBox="1">
            <a:spLocks noGrp="1"/>
          </p:cNvSpPr>
          <p:nvPr/>
        </p:nvSpPr>
        <p:spPr bwMode="auto">
          <a:xfrm>
            <a:off x="4143375" y="9120188"/>
            <a:ext cx="3170238" cy="479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61" tIns="48331" rIns="96661" bIns="48331" anchor="b"/>
          <a:lstStyle>
            <a:lvl1pPr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1pPr>
            <a:lvl2pPr marL="742950" indent="-285750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2pPr>
            <a:lvl3pPr marL="1143000" indent="-228600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3pPr>
            <a:lvl4pPr marL="1600200" indent="-228600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4pPr>
            <a:lvl5pPr marL="2057400" indent="-228600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5pPr>
            <a:lvl6pPr marL="25146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</a:defRPr>
            </a:lvl6pPr>
            <a:lvl7pPr marL="29718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</a:defRPr>
            </a:lvl7pPr>
            <a:lvl8pPr marL="34290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</a:defRPr>
            </a:lvl8pPr>
            <a:lvl9pPr marL="38862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</a:defRPr>
            </a:lvl9pPr>
          </a:lstStyle>
          <a:p>
            <a:pPr algn="r">
              <a:spcBef>
                <a:spcPct val="0"/>
              </a:spcBef>
            </a:pPr>
            <a:fld id="{F50DCE23-E0A8-4357-AF34-83CCD0172118}" type="slidenum">
              <a:rPr lang="en-US" altLang="en-US" sz="1300" b="0"/>
              <a:pPr algn="r">
                <a:spcBef>
                  <a:spcPct val="0"/>
                </a:spcBef>
              </a:pPr>
              <a:t>1</a:t>
            </a:fld>
            <a:endParaRPr lang="en-US" altLang="en-US" sz="1300" b="0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594" name="Rectangle 7"/>
          <p:cNvSpPr txBox="1">
            <a:spLocks noGrp="1" noChangeArrowheads="1"/>
          </p:cNvSpPr>
          <p:nvPr/>
        </p:nvSpPr>
        <p:spPr bwMode="auto">
          <a:xfrm>
            <a:off x="4143375" y="9120188"/>
            <a:ext cx="3170238" cy="479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61" tIns="48331" rIns="96661" bIns="48331" anchor="b"/>
          <a:lstStyle>
            <a:lvl1pPr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1pPr>
            <a:lvl2pPr marL="742950" indent="-285750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2pPr>
            <a:lvl3pPr marL="1143000" indent="-228600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3pPr>
            <a:lvl4pPr marL="1600200" indent="-228600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4pPr>
            <a:lvl5pPr marL="2057400" indent="-228600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5pPr>
            <a:lvl6pPr marL="25146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</a:defRPr>
            </a:lvl6pPr>
            <a:lvl7pPr marL="29718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</a:defRPr>
            </a:lvl7pPr>
            <a:lvl8pPr marL="34290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</a:defRPr>
            </a:lvl8pPr>
            <a:lvl9pPr marL="38862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</a:defRPr>
            </a:lvl9pPr>
          </a:lstStyle>
          <a:p>
            <a:pPr algn="r">
              <a:spcBef>
                <a:spcPct val="0"/>
              </a:spcBef>
            </a:pPr>
            <a:fld id="{915C1E4A-5F09-43AE-A101-A4CA4A16D9C5}" type="slidenum">
              <a:rPr lang="en-US" altLang="en-US" sz="1300" b="0"/>
              <a:pPr algn="r">
                <a:spcBef>
                  <a:spcPct val="0"/>
                </a:spcBef>
              </a:pPr>
              <a:t>19</a:t>
            </a:fld>
            <a:endParaRPr lang="en-US" altLang="en-US" sz="1300" b="0"/>
          </a:p>
        </p:txBody>
      </p:sp>
      <p:sp>
        <p:nvSpPr>
          <p:cNvPr id="1105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05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618" name="Rectangle 7"/>
          <p:cNvSpPr txBox="1">
            <a:spLocks noGrp="1" noChangeArrowheads="1"/>
          </p:cNvSpPr>
          <p:nvPr/>
        </p:nvSpPr>
        <p:spPr bwMode="auto">
          <a:xfrm>
            <a:off x="4143375" y="9120188"/>
            <a:ext cx="3170238" cy="479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61" tIns="48331" rIns="96661" bIns="48331" anchor="b"/>
          <a:lstStyle>
            <a:lvl1pPr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1pPr>
            <a:lvl2pPr marL="742950" indent="-285750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2pPr>
            <a:lvl3pPr marL="1143000" indent="-228600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3pPr>
            <a:lvl4pPr marL="1600200" indent="-228600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4pPr>
            <a:lvl5pPr marL="2057400" indent="-228600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5pPr>
            <a:lvl6pPr marL="25146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</a:defRPr>
            </a:lvl6pPr>
            <a:lvl7pPr marL="29718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</a:defRPr>
            </a:lvl7pPr>
            <a:lvl8pPr marL="34290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</a:defRPr>
            </a:lvl8pPr>
            <a:lvl9pPr marL="38862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</a:defRPr>
            </a:lvl9pPr>
          </a:lstStyle>
          <a:p>
            <a:pPr algn="r">
              <a:spcBef>
                <a:spcPct val="0"/>
              </a:spcBef>
            </a:pPr>
            <a:fld id="{7A9A52C1-3582-4D4D-B40F-396C479C8F51}" type="slidenum">
              <a:rPr lang="en-US" altLang="en-US" sz="1300" b="0"/>
              <a:pPr algn="r">
                <a:spcBef>
                  <a:spcPct val="0"/>
                </a:spcBef>
              </a:pPr>
              <a:t>20</a:t>
            </a:fld>
            <a:endParaRPr lang="en-US" altLang="en-US" sz="1300" b="0"/>
          </a:p>
        </p:txBody>
      </p:sp>
      <p:sp>
        <p:nvSpPr>
          <p:cNvPr id="1116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162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42" name="Rectangle 7"/>
          <p:cNvSpPr txBox="1">
            <a:spLocks noGrp="1" noChangeArrowheads="1"/>
          </p:cNvSpPr>
          <p:nvPr/>
        </p:nvSpPr>
        <p:spPr bwMode="auto">
          <a:xfrm>
            <a:off x="4143375" y="9120188"/>
            <a:ext cx="3170238" cy="479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61" tIns="48331" rIns="96661" bIns="48331" anchor="b"/>
          <a:lstStyle>
            <a:lvl1pPr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1pPr>
            <a:lvl2pPr marL="742950" indent="-285750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2pPr>
            <a:lvl3pPr marL="1143000" indent="-228600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3pPr>
            <a:lvl4pPr marL="1600200" indent="-228600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4pPr>
            <a:lvl5pPr marL="2057400" indent="-228600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5pPr>
            <a:lvl6pPr marL="25146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</a:defRPr>
            </a:lvl6pPr>
            <a:lvl7pPr marL="29718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</a:defRPr>
            </a:lvl7pPr>
            <a:lvl8pPr marL="34290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</a:defRPr>
            </a:lvl8pPr>
            <a:lvl9pPr marL="38862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</a:defRPr>
            </a:lvl9pPr>
          </a:lstStyle>
          <a:p>
            <a:pPr algn="r">
              <a:spcBef>
                <a:spcPct val="0"/>
              </a:spcBef>
            </a:pPr>
            <a:fld id="{B354AA48-077E-4BDA-AF92-0210C4B7931A}" type="slidenum">
              <a:rPr lang="en-US" altLang="en-US" sz="1300" b="0"/>
              <a:pPr algn="r">
                <a:spcBef>
                  <a:spcPct val="0"/>
                </a:spcBef>
              </a:pPr>
              <a:t>21</a:t>
            </a:fld>
            <a:endParaRPr lang="en-US" altLang="en-US" sz="1300" b="0"/>
          </a:p>
        </p:txBody>
      </p:sp>
      <p:sp>
        <p:nvSpPr>
          <p:cNvPr id="1126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264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666" name="Rectangle 7"/>
          <p:cNvSpPr txBox="1">
            <a:spLocks noGrp="1" noChangeArrowheads="1"/>
          </p:cNvSpPr>
          <p:nvPr/>
        </p:nvSpPr>
        <p:spPr bwMode="auto">
          <a:xfrm>
            <a:off x="4143375" y="9120188"/>
            <a:ext cx="3170238" cy="479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61" tIns="48331" rIns="96661" bIns="48331" anchor="b"/>
          <a:lstStyle>
            <a:lvl1pPr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1pPr>
            <a:lvl2pPr marL="742950" indent="-285750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2pPr>
            <a:lvl3pPr marL="1143000" indent="-228600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3pPr>
            <a:lvl4pPr marL="1600200" indent="-228600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4pPr>
            <a:lvl5pPr marL="2057400" indent="-228600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5pPr>
            <a:lvl6pPr marL="25146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</a:defRPr>
            </a:lvl6pPr>
            <a:lvl7pPr marL="29718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</a:defRPr>
            </a:lvl7pPr>
            <a:lvl8pPr marL="34290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</a:defRPr>
            </a:lvl8pPr>
            <a:lvl9pPr marL="38862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</a:defRPr>
            </a:lvl9pPr>
          </a:lstStyle>
          <a:p>
            <a:pPr algn="r">
              <a:spcBef>
                <a:spcPct val="0"/>
              </a:spcBef>
            </a:pPr>
            <a:fld id="{5F384F1B-77E4-4D1F-835F-BE8D260A295C}" type="slidenum">
              <a:rPr lang="en-US" altLang="en-US" sz="1300" b="0"/>
              <a:pPr algn="r">
                <a:spcBef>
                  <a:spcPct val="0"/>
                </a:spcBef>
              </a:pPr>
              <a:t>22</a:t>
            </a:fld>
            <a:endParaRPr lang="en-US" altLang="en-US" sz="1300" b="0"/>
          </a:p>
        </p:txBody>
      </p:sp>
      <p:sp>
        <p:nvSpPr>
          <p:cNvPr id="1136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366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690" name="Rectangle 7"/>
          <p:cNvSpPr txBox="1">
            <a:spLocks noGrp="1" noChangeArrowheads="1"/>
          </p:cNvSpPr>
          <p:nvPr/>
        </p:nvSpPr>
        <p:spPr bwMode="auto">
          <a:xfrm>
            <a:off x="4143375" y="9120188"/>
            <a:ext cx="3170238" cy="479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61" tIns="48331" rIns="96661" bIns="48331" anchor="b"/>
          <a:lstStyle>
            <a:lvl1pPr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1pPr>
            <a:lvl2pPr marL="742950" indent="-285750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2pPr>
            <a:lvl3pPr marL="1143000" indent="-228600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3pPr>
            <a:lvl4pPr marL="1600200" indent="-228600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4pPr>
            <a:lvl5pPr marL="2057400" indent="-228600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5pPr>
            <a:lvl6pPr marL="25146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</a:defRPr>
            </a:lvl6pPr>
            <a:lvl7pPr marL="29718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</a:defRPr>
            </a:lvl7pPr>
            <a:lvl8pPr marL="34290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</a:defRPr>
            </a:lvl8pPr>
            <a:lvl9pPr marL="38862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</a:defRPr>
            </a:lvl9pPr>
          </a:lstStyle>
          <a:p>
            <a:pPr algn="r">
              <a:spcBef>
                <a:spcPct val="0"/>
              </a:spcBef>
            </a:pPr>
            <a:fld id="{227414A9-DB5B-491D-8385-8071E822218B}" type="slidenum">
              <a:rPr lang="en-US" altLang="en-US" sz="1300" b="0"/>
              <a:pPr algn="r">
                <a:spcBef>
                  <a:spcPct val="0"/>
                </a:spcBef>
              </a:pPr>
              <a:t>23</a:t>
            </a:fld>
            <a:endParaRPr lang="en-US" altLang="en-US" sz="1300" b="0"/>
          </a:p>
        </p:txBody>
      </p:sp>
      <p:sp>
        <p:nvSpPr>
          <p:cNvPr id="11469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469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714" name="Rectangle 7"/>
          <p:cNvSpPr txBox="1">
            <a:spLocks noGrp="1" noChangeArrowheads="1"/>
          </p:cNvSpPr>
          <p:nvPr/>
        </p:nvSpPr>
        <p:spPr bwMode="auto">
          <a:xfrm>
            <a:off x="4143375" y="9120188"/>
            <a:ext cx="3170238" cy="479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61" tIns="48331" rIns="96661" bIns="48331" anchor="b"/>
          <a:lstStyle>
            <a:lvl1pPr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1pPr>
            <a:lvl2pPr marL="742950" indent="-285750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2pPr>
            <a:lvl3pPr marL="1143000" indent="-228600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3pPr>
            <a:lvl4pPr marL="1600200" indent="-228600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4pPr>
            <a:lvl5pPr marL="2057400" indent="-228600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5pPr>
            <a:lvl6pPr marL="25146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</a:defRPr>
            </a:lvl6pPr>
            <a:lvl7pPr marL="29718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</a:defRPr>
            </a:lvl7pPr>
            <a:lvl8pPr marL="34290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</a:defRPr>
            </a:lvl8pPr>
            <a:lvl9pPr marL="38862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</a:defRPr>
            </a:lvl9pPr>
          </a:lstStyle>
          <a:p>
            <a:pPr algn="r">
              <a:spcBef>
                <a:spcPct val="0"/>
              </a:spcBef>
            </a:pPr>
            <a:fld id="{54FD991A-95F9-4EB5-84BE-461E3199476C}" type="slidenum">
              <a:rPr lang="en-US" altLang="en-US" sz="1300" b="0"/>
              <a:pPr algn="r">
                <a:spcBef>
                  <a:spcPct val="0"/>
                </a:spcBef>
              </a:pPr>
              <a:t>24</a:t>
            </a:fld>
            <a:endParaRPr lang="en-US" altLang="en-US" sz="1300" b="0"/>
          </a:p>
        </p:txBody>
      </p:sp>
      <p:sp>
        <p:nvSpPr>
          <p:cNvPr id="1157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571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738" name="Rectangle 7"/>
          <p:cNvSpPr txBox="1">
            <a:spLocks noGrp="1" noChangeArrowheads="1"/>
          </p:cNvSpPr>
          <p:nvPr/>
        </p:nvSpPr>
        <p:spPr bwMode="auto">
          <a:xfrm>
            <a:off x="4143375" y="9120188"/>
            <a:ext cx="3170238" cy="479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61" tIns="48331" rIns="96661" bIns="48331" anchor="b"/>
          <a:lstStyle>
            <a:lvl1pPr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1pPr>
            <a:lvl2pPr marL="742950" indent="-285750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2pPr>
            <a:lvl3pPr marL="1143000" indent="-228600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3pPr>
            <a:lvl4pPr marL="1600200" indent="-228600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4pPr>
            <a:lvl5pPr marL="2057400" indent="-228600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5pPr>
            <a:lvl6pPr marL="25146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</a:defRPr>
            </a:lvl6pPr>
            <a:lvl7pPr marL="29718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</a:defRPr>
            </a:lvl7pPr>
            <a:lvl8pPr marL="34290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</a:defRPr>
            </a:lvl8pPr>
            <a:lvl9pPr marL="38862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</a:defRPr>
            </a:lvl9pPr>
          </a:lstStyle>
          <a:p>
            <a:pPr algn="r">
              <a:spcBef>
                <a:spcPct val="0"/>
              </a:spcBef>
            </a:pPr>
            <a:fld id="{778E3D8B-2211-4BD8-A62B-0728014BF42C}" type="slidenum">
              <a:rPr lang="en-US" altLang="en-US" sz="1300" b="0"/>
              <a:pPr algn="r">
                <a:spcBef>
                  <a:spcPct val="0"/>
                </a:spcBef>
              </a:pPr>
              <a:t>25</a:t>
            </a:fld>
            <a:endParaRPr lang="en-US" altLang="en-US" sz="1300" b="0"/>
          </a:p>
        </p:txBody>
      </p:sp>
      <p:sp>
        <p:nvSpPr>
          <p:cNvPr id="1167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674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762" name="Rectangle 7"/>
          <p:cNvSpPr txBox="1">
            <a:spLocks noGrp="1" noChangeArrowheads="1"/>
          </p:cNvSpPr>
          <p:nvPr/>
        </p:nvSpPr>
        <p:spPr bwMode="auto">
          <a:xfrm>
            <a:off x="4143375" y="9120188"/>
            <a:ext cx="3170238" cy="479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61" tIns="48331" rIns="96661" bIns="48331" anchor="b"/>
          <a:lstStyle>
            <a:lvl1pPr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1pPr>
            <a:lvl2pPr marL="742950" indent="-285750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2pPr>
            <a:lvl3pPr marL="1143000" indent="-228600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3pPr>
            <a:lvl4pPr marL="1600200" indent="-228600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4pPr>
            <a:lvl5pPr marL="2057400" indent="-228600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5pPr>
            <a:lvl6pPr marL="25146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</a:defRPr>
            </a:lvl6pPr>
            <a:lvl7pPr marL="29718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</a:defRPr>
            </a:lvl7pPr>
            <a:lvl8pPr marL="34290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</a:defRPr>
            </a:lvl8pPr>
            <a:lvl9pPr marL="38862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</a:defRPr>
            </a:lvl9pPr>
          </a:lstStyle>
          <a:p>
            <a:pPr algn="r">
              <a:spcBef>
                <a:spcPct val="0"/>
              </a:spcBef>
            </a:pPr>
            <a:fld id="{B90A967E-0DA6-4F7A-BCD4-2B0CD39459CC}" type="slidenum">
              <a:rPr lang="en-US" altLang="en-US" sz="1300" b="0"/>
              <a:pPr algn="r">
                <a:spcBef>
                  <a:spcPct val="0"/>
                </a:spcBef>
              </a:pPr>
              <a:t>26</a:t>
            </a:fld>
            <a:endParaRPr lang="en-US" altLang="en-US" sz="1300" b="0"/>
          </a:p>
        </p:txBody>
      </p:sp>
      <p:sp>
        <p:nvSpPr>
          <p:cNvPr id="1177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776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786" name="Rectangle 7"/>
          <p:cNvSpPr txBox="1">
            <a:spLocks noGrp="1" noChangeArrowheads="1"/>
          </p:cNvSpPr>
          <p:nvPr/>
        </p:nvSpPr>
        <p:spPr bwMode="auto">
          <a:xfrm>
            <a:off x="4143375" y="9120188"/>
            <a:ext cx="3170238" cy="479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61" tIns="48331" rIns="96661" bIns="48331" anchor="b"/>
          <a:lstStyle>
            <a:lvl1pPr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1pPr>
            <a:lvl2pPr marL="742950" indent="-285750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2pPr>
            <a:lvl3pPr marL="1143000" indent="-228600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3pPr>
            <a:lvl4pPr marL="1600200" indent="-228600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4pPr>
            <a:lvl5pPr marL="2057400" indent="-228600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5pPr>
            <a:lvl6pPr marL="25146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</a:defRPr>
            </a:lvl6pPr>
            <a:lvl7pPr marL="29718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</a:defRPr>
            </a:lvl7pPr>
            <a:lvl8pPr marL="34290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</a:defRPr>
            </a:lvl8pPr>
            <a:lvl9pPr marL="38862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</a:defRPr>
            </a:lvl9pPr>
          </a:lstStyle>
          <a:p>
            <a:pPr algn="r">
              <a:spcBef>
                <a:spcPct val="0"/>
              </a:spcBef>
            </a:pPr>
            <a:fld id="{12FF5B37-3AF8-4640-A09F-107C09A119A5}" type="slidenum">
              <a:rPr lang="en-US" altLang="en-US" sz="1300" b="0"/>
              <a:pPr algn="r">
                <a:spcBef>
                  <a:spcPct val="0"/>
                </a:spcBef>
              </a:pPr>
              <a:t>27</a:t>
            </a:fld>
            <a:endParaRPr lang="en-US" altLang="en-US" sz="1300" b="0"/>
          </a:p>
        </p:txBody>
      </p:sp>
      <p:sp>
        <p:nvSpPr>
          <p:cNvPr id="1187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878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810" name="Rectangle 7"/>
          <p:cNvSpPr txBox="1">
            <a:spLocks noGrp="1" noChangeArrowheads="1"/>
          </p:cNvSpPr>
          <p:nvPr/>
        </p:nvSpPr>
        <p:spPr bwMode="auto">
          <a:xfrm>
            <a:off x="4143375" y="9120188"/>
            <a:ext cx="3170238" cy="479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61" tIns="48331" rIns="96661" bIns="48331" anchor="b"/>
          <a:lstStyle>
            <a:lvl1pPr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1pPr>
            <a:lvl2pPr marL="742950" indent="-285750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2pPr>
            <a:lvl3pPr marL="1143000" indent="-228600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3pPr>
            <a:lvl4pPr marL="1600200" indent="-228600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4pPr>
            <a:lvl5pPr marL="2057400" indent="-228600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5pPr>
            <a:lvl6pPr marL="25146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</a:defRPr>
            </a:lvl6pPr>
            <a:lvl7pPr marL="29718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</a:defRPr>
            </a:lvl7pPr>
            <a:lvl8pPr marL="34290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</a:defRPr>
            </a:lvl8pPr>
            <a:lvl9pPr marL="38862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</a:defRPr>
            </a:lvl9pPr>
          </a:lstStyle>
          <a:p>
            <a:pPr algn="r">
              <a:spcBef>
                <a:spcPct val="0"/>
              </a:spcBef>
            </a:pPr>
            <a:fld id="{35594012-7176-4DC5-B64B-EE5C3F3D0C53}" type="slidenum">
              <a:rPr lang="en-US" altLang="en-US" sz="1300" b="0"/>
              <a:pPr algn="r">
                <a:spcBef>
                  <a:spcPct val="0"/>
                </a:spcBef>
              </a:pPr>
              <a:t>28</a:t>
            </a:fld>
            <a:endParaRPr lang="en-US" altLang="en-US" sz="1300" b="0"/>
          </a:p>
        </p:txBody>
      </p:sp>
      <p:sp>
        <p:nvSpPr>
          <p:cNvPr id="1198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981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93187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/>
          </a:p>
        </p:txBody>
      </p:sp>
      <p:sp>
        <p:nvSpPr>
          <p:cNvPr id="93188" name="Slide Number Placeholder 3"/>
          <p:cNvSpPr txBox="1">
            <a:spLocks noGrp="1"/>
          </p:cNvSpPr>
          <p:nvPr/>
        </p:nvSpPr>
        <p:spPr bwMode="auto">
          <a:xfrm>
            <a:off x="4143375" y="9120188"/>
            <a:ext cx="3170238" cy="479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61" tIns="48331" rIns="96661" bIns="48331" anchor="b"/>
          <a:lstStyle>
            <a:lvl1pPr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1pPr>
            <a:lvl2pPr marL="742950" indent="-285750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2pPr>
            <a:lvl3pPr marL="1143000" indent="-228600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3pPr>
            <a:lvl4pPr marL="1600200" indent="-228600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4pPr>
            <a:lvl5pPr marL="2057400" indent="-228600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5pPr>
            <a:lvl6pPr marL="25146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</a:defRPr>
            </a:lvl6pPr>
            <a:lvl7pPr marL="29718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</a:defRPr>
            </a:lvl7pPr>
            <a:lvl8pPr marL="34290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</a:defRPr>
            </a:lvl8pPr>
            <a:lvl9pPr marL="38862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</a:defRPr>
            </a:lvl9pPr>
          </a:lstStyle>
          <a:p>
            <a:pPr algn="r">
              <a:spcBef>
                <a:spcPct val="0"/>
              </a:spcBef>
            </a:pPr>
            <a:fld id="{073E4277-8EE5-485A-B87A-B75357A4E36D}" type="slidenum">
              <a:rPr lang="en-US" altLang="en-US" sz="1300" b="0"/>
              <a:pPr algn="r">
                <a:spcBef>
                  <a:spcPct val="0"/>
                </a:spcBef>
              </a:pPr>
              <a:t>2</a:t>
            </a:fld>
            <a:endParaRPr lang="en-US" altLang="en-US" sz="1300" b="0"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834" name="Rectangle 7"/>
          <p:cNvSpPr txBox="1">
            <a:spLocks noGrp="1" noChangeArrowheads="1"/>
          </p:cNvSpPr>
          <p:nvPr/>
        </p:nvSpPr>
        <p:spPr bwMode="auto">
          <a:xfrm>
            <a:off x="4143375" y="9120188"/>
            <a:ext cx="3170238" cy="479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61" tIns="48331" rIns="96661" bIns="48331" anchor="b"/>
          <a:lstStyle>
            <a:lvl1pPr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1pPr>
            <a:lvl2pPr marL="742950" indent="-285750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2pPr>
            <a:lvl3pPr marL="1143000" indent="-228600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3pPr>
            <a:lvl4pPr marL="1600200" indent="-228600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4pPr>
            <a:lvl5pPr marL="2057400" indent="-228600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5pPr>
            <a:lvl6pPr marL="25146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</a:defRPr>
            </a:lvl6pPr>
            <a:lvl7pPr marL="29718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</a:defRPr>
            </a:lvl7pPr>
            <a:lvl8pPr marL="34290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</a:defRPr>
            </a:lvl8pPr>
            <a:lvl9pPr marL="38862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</a:defRPr>
            </a:lvl9pPr>
          </a:lstStyle>
          <a:p>
            <a:pPr algn="r">
              <a:spcBef>
                <a:spcPct val="0"/>
              </a:spcBef>
            </a:pPr>
            <a:fld id="{3D83E512-D372-4130-ADCA-1D366193C9E9}" type="slidenum">
              <a:rPr lang="en-US" altLang="en-US" sz="1300" b="0"/>
              <a:pPr algn="r">
                <a:spcBef>
                  <a:spcPct val="0"/>
                </a:spcBef>
              </a:pPr>
              <a:t>29</a:t>
            </a:fld>
            <a:endParaRPr lang="en-US" altLang="en-US" sz="1300" b="0"/>
          </a:p>
        </p:txBody>
      </p:sp>
      <p:sp>
        <p:nvSpPr>
          <p:cNvPr id="1208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083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858" name="Rectangle 7"/>
          <p:cNvSpPr txBox="1">
            <a:spLocks noGrp="1" noChangeArrowheads="1"/>
          </p:cNvSpPr>
          <p:nvPr/>
        </p:nvSpPr>
        <p:spPr bwMode="auto">
          <a:xfrm>
            <a:off x="4143375" y="9120188"/>
            <a:ext cx="3170238" cy="479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61" tIns="48331" rIns="96661" bIns="48331" anchor="b"/>
          <a:lstStyle>
            <a:lvl1pPr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1pPr>
            <a:lvl2pPr marL="742950" indent="-285750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2pPr>
            <a:lvl3pPr marL="1143000" indent="-228600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3pPr>
            <a:lvl4pPr marL="1600200" indent="-228600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4pPr>
            <a:lvl5pPr marL="2057400" indent="-228600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5pPr>
            <a:lvl6pPr marL="25146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</a:defRPr>
            </a:lvl6pPr>
            <a:lvl7pPr marL="29718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</a:defRPr>
            </a:lvl7pPr>
            <a:lvl8pPr marL="34290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</a:defRPr>
            </a:lvl8pPr>
            <a:lvl9pPr marL="38862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</a:defRPr>
            </a:lvl9pPr>
          </a:lstStyle>
          <a:p>
            <a:pPr algn="r">
              <a:spcBef>
                <a:spcPct val="0"/>
              </a:spcBef>
            </a:pPr>
            <a:fld id="{DA49E85E-3CEF-418B-BD09-91E77EBC28DA}" type="slidenum">
              <a:rPr lang="en-US" altLang="en-US" sz="1300" b="0"/>
              <a:pPr algn="r">
                <a:spcBef>
                  <a:spcPct val="0"/>
                </a:spcBef>
              </a:pPr>
              <a:t>30</a:t>
            </a:fld>
            <a:endParaRPr lang="en-US" altLang="en-US" sz="1300" b="0"/>
          </a:p>
        </p:txBody>
      </p:sp>
      <p:sp>
        <p:nvSpPr>
          <p:cNvPr id="1218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186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82" name="Rectangle 7"/>
          <p:cNvSpPr txBox="1">
            <a:spLocks noGrp="1" noChangeArrowheads="1"/>
          </p:cNvSpPr>
          <p:nvPr/>
        </p:nvSpPr>
        <p:spPr bwMode="auto">
          <a:xfrm>
            <a:off x="4143375" y="9120188"/>
            <a:ext cx="3170238" cy="479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61" tIns="48331" rIns="96661" bIns="48331" anchor="b"/>
          <a:lstStyle>
            <a:lvl1pPr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1pPr>
            <a:lvl2pPr marL="742950" indent="-285750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2pPr>
            <a:lvl3pPr marL="1143000" indent="-228600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3pPr>
            <a:lvl4pPr marL="1600200" indent="-228600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4pPr>
            <a:lvl5pPr marL="2057400" indent="-228600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5pPr>
            <a:lvl6pPr marL="25146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</a:defRPr>
            </a:lvl6pPr>
            <a:lvl7pPr marL="29718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</a:defRPr>
            </a:lvl7pPr>
            <a:lvl8pPr marL="34290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</a:defRPr>
            </a:lvl8pPr>
            <a:lvl9pPr marL="38862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</a:defRPr>
            </a:lvl9pPr>
          </a:lstStyle>
          <a:p>
            <a:pPr algn="r">
              <a:spcBef>
                <a:spcPct val="0"/>
              </a:spcBef>
            </a:pPr>
            <a:fld id="{C997A3E0-8477-4078-B44D-75F696B7C429}" type="slidenum">
              <a:rPr lang="en-US" altLang="en-US" sz="1300" b="0"/>
              <a:pPr algn="r">
                <a:spcBef>
                  <a:spcPct val="0"/>
                </a:spcBef>
              </a:pPr>
              <a:t>31</a:t>
            </a:fld>
            <a:endParaRPr lang="en-US" altLang="en-US" sz="1300" b="0"/>
          </a:p>
        </p:txBody>
      </p:sp>
      <p:sp>
        <p:nvSpPr>
          <p:cNvPr id="1228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288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906" name="Rectangle 7"/>
          <p:cNvSpPr txBox="1">
            <a:spLocks noGrp="1" noChangeArrowheads="1"/>
          </p:cNvSpPr>
          <p:nvPr/>
        </p:nvSpPr>
        <p:spPr bwMode="auto">
          <a:xfrm>
            <a:off x="4143375" y="9120188"/>
            <a:ext cx="3170238" cy="479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61" tIns="48331" rIns="96661" bIns="48331" anchor="b"/>
          <a:lstStyle>
            <a:lvl1pPr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1pPr>
            <a:lvl2pPr marL="742950" indent="-285750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2pPr>
            <a:lvl3pPr marL="1143000" indent="-228600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3pPr>
            <a:lvl4pPr marL="1600200" indent="-228600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4pPr>
            <a:lvl5pPr marL="2057400" indent="-228600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5pPr>
            <a:lvl6pPr marL="25146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</a:defRPr>
            </a:lvl6pPr>
            <a:lvl7pPr marL="29718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</a:defRPr>
            </a:lvl7pPr>
            <a:lvl8pPr marL="34290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</a:defRPr>
            </a:lvl8pPr>
            <a:lvl9pPr marL="38862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</a:defRPr>
            </a:lvl9pPr>
          </a:lstStyle>
          <a:p>
            <a:pPr algn="r">
              <a:spcBef>
                <a:spcPct val="0"/>
              </a:spcBef>
            </a:pPr>
            <a:fld id="{98188480-89C4-4FF5-8B5D-D08D6068EFC3}" type="slidenum">
              <a:rPr lang="en-US" altLang="en-US" sz="1300" b="0"/>
              <a:pPr algn="r">
                <a:spcBef>
                  <a:spcPct val="0"/>
                </a:spcBef>
              </a:pPr>
              <a:t>32</a:t>
            </a:fld>
            <a:endParaRPr lang="en-US" altLang="en-US" sz="1300" b="0"/>
          </a:p>
        </p:txBody>
      </p:sp>
      <p:sp>
        <p:nvSpPr>
          <p:cNvPr id="1239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390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930" name="Rectangle 7"/>
          <p:cNvSpPr txBox="1">
            <a:spLocks noGrp="1" noChangeArrowheads="1"/>
          </p:cNvSpPr>
          <p:nvPr/>
        </p:nvSpPr>
        <p:spPr bwMode="auto">
          <a:xfrm>
            <a:off x="4143375" y="9120188"/>
            <a:ext cx="3170238" cy="479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61" tIns="48331" rIns="96661" bIns="48331" anchor="b"/>
          <a:lstStyle>
            <a:lvl1pPr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1pPr>
            <a:lvl2pPr marL="742950" indent="-285750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2pPr>
            <a:lvl3pPr marL="1143000" indent="-228600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3pPr>
            <a:lvl4pPr marL="1600200" indent="-228600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4pPr>
            <a:lvl5pPr marL="2057400" indent="-228600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5pPr>
            <a:lvl6pPr marL="25146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</a:defRPr>
            </a:lvl6pPr>
            <a:lvl7pPr marL="29718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</a:defRPr>
            </a:lvl7pPr>
            <a:lvl8pPr marL="34290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</a:defRPr>
            </a:lvl8pPr>
            <a:lvl9pPr marL="38862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</a:defRPr>
            </a:lvl9pPr>
          </a:lstStyle>
          <a:p>
            <a:pPr algn="r">
              <a:spcBef>
                <a:spcPct val="0"/>
              </a:spcBef>
            </a:pPr>
            <a:fld id="{17A90AD5-9C9D-49FE-BD5F-22A3F5F6AC99}" type="slidenum">
              <a:rPr lang="en-US" altLang="en-US" sz="1300" b="0"/>
              <a:pPr algn="r">
                <a:spcBef>
                  <a:spcPct val="0"/>
                </a:spcBef>
              </a:pPr>
              <a:t>33</a:t>
            </a:fld>
            <a:endParaRPr lang="en-US" altLang="en-US" sz="1300" b="0"/>
          </a:p>
        </p:txBody>
      </p:sp>
      <p:sp>
        <p:nvSpPr>
          <p:cNvPr id="1249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493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954" name="Rectangle 7"/>
          <p:cNvSpPr txBox="1">
            <a:spLocks noGrp="1" noChangeArrowheads="1"/>
          </p:cNvSpPr>
          <p:nvPr/>
        </p:nvSpPr>
        <p:spPr bwMode="auto">
          <a:xfrm>
            <a:off x="4143375" y="9120188"/>
            <a:ext cx="3170238" cy="479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61" tIns="48331" rIns="96661" bIns="48331" anchor="b"/>
          <a:lstStyle>
            <a:lvl1pPr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1pPr>
            <a:lvl2pPr marL="742950" indent="-285750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2pPr>
            <a:lvl3pPr marL="1143000" indent="-228600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3pPr>
            <a:lvl4pPr marL="1600200" indent="-228600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4pPr>
            <a:lvl5pPr marL="2057400" indent="-228600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5pPr>
            <a:lvl6pPr marL="25146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</a:defRPr>
            </a:lvl6pPr>
            <a:lvl7pPr marL="29718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</a:defRPr>
            </a:lvl7pPr>
            <a:lvl8pPr marL="34290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</a:defRPr>
            </a:lvl8pPr>
            <a:lvl9pPr marL="38862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</a:defRPr>
            </a:lvl9pPr>
          </a:lstStyle>
          <a:p>
            <a:pPr algn="r">
              <a:spcBef>
                <a:spcPct val="0"/>
              </a:spcBef>
            </a:pPr>
            <a:fld id="{65B8F110-1D3F-45DD-91FE-BDB04FF4591D}" type="slidenum">
              <a:rPr lang="en-US" altLang="en-US" sz="1300" b="0"/>
              <a:pPr algn="r">
                <a:spcBef>
                  <a:spcPct val="0"/>
                </a:spcBef>
              </a:pPr>
              <a:t>34</a:t>
            </a:fld>
            <a:endParaRPr lang="en-US" altLang="en-US" sz="1300" b="0"/>
          </a:p>
        </p:txBody>
      </p:sp>
      <p:sp>
        <p:nvSpPr>
          <p:cNvPr id="1259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595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978" name="Rectangle 7"/>
          <p:cNvSpPr txBox="1">
            <a:spLocks noGrp="1" noChangeArrowheads="1"/>
          </p:cNvSpPr>
          <p:nvPr/>
        </p:nvSpPr>
        <p:spPr bwMode="auto">
          <a:xfrm>
            <a:off x="4143375" y="9120188"/>
            <a:ext cx="3170238" cy="479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61" tIns="48331" rIns="96661" bIns="48331" anchor="b"/>
          <a:lstStyle>
            <a:lvl1pPr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1pPr>
            <a:lvl2pPr marL="742950" indent="-285750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2pPr>
            <a:lvl3pPr marL="1143000" indent="-228600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3pPr>
            <a:lvl4pPr marL="1600200" indent="-228600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4pPr>
            <a:lvl5pPr marL="2057400" indent="-228600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5pPr>
            <a:lvl6pPr marL="25146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</a:defRPr>
            </a:lvl6pPr>
            <a:lvl7pPr marL="29718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</a:defRPr>
            </a:lvl7pPr>
            <a:lvl8pPr marL="34290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</a:defRPr>
            </a:lvl8pPr>
            <a:lvl9pPr marL="38862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</a:defRPr>
            </a:lvl9pPr>
          </a:lstStyle>
          <a:p>
            <a:pPr algn="r">
              <a:spcBef>
                <a:spcPct val="0"/>
              </a:spcBef>
            </a:pPr>
            <a:fld id="{13DB5D48-05A4-4794-9F9C-583AD6418415}" type="slidenum">
              <a:rPr lang="en-US" altLang="en-US" sz="1300" b="0"/>
              <a:pPr algn="r">
                <a:spcBef>
                  <a:spcPct val="0"/>
                </a:spcBef>
              </a:pPr>
              <a:t>35</a:t>
            </a:fld>
            <a:endParaRPr lang="en-US" altLang="en-US" sz="1300" b="0"/>
          </a:p>
        </p:txBody>
      </p:sp>
      <p:sp>
        <p:nvSpPr>
          <p:cNvPr id="1269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698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002" name="Rectangle 7"/>
          <p:cNvSpPr txBox="1">
            <a:spLocks noGrp="1" noChangeArrowheads="1"/>
          </p:cNvSpPr>
          <p:nvPr/>
        </p:nvSpPr>
        <p:spPr bwMode="auto">
          <a:xfrm>
            <a:off x="4143375" y="9120188"/>
            <a:ext cx="3170238" cy="479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61" tIns="48331" rIns="96661" bIns="48331" anchor="b"/>
          <a:lstStyle>
            <a:lvl1pPr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1pPr>
            <a:lvl2pPr marL="742950" indent="-285750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2pPr>
            <a:lvl3pPr marL="1143000" indent="-228600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3pPr>
            <a:lvl4pPr marL="1600200" indent="-228600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4pPr>
            <a:lvl5pPr marL="2057400" indent="-228600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5pPr>
            <a:lvl6pPr marL="25146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</a:defRPr>
            </a:lvl6pPr>
            <a:lvl7pPr marL="29718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</a:defRPr>
            </a:lvl7pPr>
            <a:lvl8pPr marL="34290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</a:defRPr>
            </a:lvl8pPr>
            <a:lvl9pPr marL="38862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</a:defRPr>
            </a:lvl9pPr>
          </a:lstStyle>
          <a:p>
            <a:pPr algn="r">
              <a:spcBef>
                <a:spcPct val="0"/>
              </a:spcBef>
            </a:pPr>
            <a:fld id="{CBE91C0C-F74F-487B-852A-FF771895F2B6}" type="slidenum">
              <a:rPr lang="en-US" altLang="en-US" sz="1300" b="0"/>
              <a:pPr algn="r">
                <a:spcBef>
                  <a:spcPct val="0"/>
                </a:spcBef>
              </a:pPr>
              <a:t>36</a:t>
            </a:fld>
            <a:endParaRPr lang="en-US" altLang="en-US" sz="1300" b="0"/>
          </a:p>
        </p:txBody>
      </p:sp>
      <p:sp>
        <p:nvSpPr>
          <p:cNvPr id="1280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800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026" name="Rectangle 7"/>
          <p:cNvSpPr txBox="1">
            <a:spLocks noGrp="1" noChangeArrowheads="1"/>
          </p:cNvSpPr>
          <p:nvPr/>
        </p:nvSpPr>
        <p:spPr bwMode="auto">
          <a:xfrm>
            <a:off x="4143375" y="9120188"/>
            <a:ext cx="3170238" cy="479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61" tIns="48331" rIns="96661" bIns="48331" anchor="b"/>
          <a:lstStyle>
            <a:lvl1pPr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1pPr>
            <a:lvl2pPr marL="742950" indent="-285750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2pPr>
            <a:lvl3pPr marL="1143000" indent="-228600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3pPr>
            <a:lvl4pPr marL="1600200" indent="-228600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4pPr>
            <a:lvl5pPr marL="2057400" indent="-228600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5pPr>
            <a:lvl6pPr marL="25146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</a:defRPr>
            </a:lvl6pPr>
            <a:lvl7pPr marL="29718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</a:defRPr>
            </a:lvl7pPr>
            <a:lvl8pPr marL="34290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</a:defRPr>
            </a:lvl8pPr>
            <a:lvl9pPr marL="38862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</a:defRPr>
            </a:lvl9pPr>
          </a:lstStyle>
          <a:p>
            <a:pPr algn="r">
              <a:spcBef>
                <a:spcPct val="0"/>
              </a:spcBef>
            </a:pPr>
            <a:fld id="{D7D48959-A886-4F95-A0D1-D20D8C881E0C}" type="slidenum">
              <a:rPr lang="en-US" altLang="en-US" sz="1300" b="0"/>
              <a:pPr algn="r">
                <a:spcBef>
                  <a:spcPct val="0"/>
                </a:spcBef>
              </a:pPr>
              <a:t>37</a:t>
            </a:fld>
            <a:endParaRPr lang="en-US" altLang="en-US" sz="1300" b="0"/>
          </a:p>
        </p:txBody>
      </p:sp>
      <p:sp>
        <p:nvSpPr>
          <p:cNvPr id="1290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902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050" name="Rectangle 7"/>
          <p:cNvSpPr txBox="1">
            <a:spLocks noGrp="1" noChangeArrowheads="1"/>
          </p:cNvSpPr>
          <p:nvPr/>
        </p:nvSpPr>
        <p:spPr bwMode="auto">
          <a:xfrm>
            <a:off x="4143375" y="9120188"/>
            <a:ext cx="3170238" cy="479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61" tIns="48331" rIns="96661" bIns="48331" anchor="b"/>
          <a:lstStyle>
            <a:lvl1pPr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1pPr>
            <a:lvl2pPr marL="742950" indent="-285750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2pPr>
            <a:lvl3pPr marL="1143000" indent="-228600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3pPr>
            <a:lvl4pPr marL="1600200" indent="-228600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4pPr>
            <a:lvl5pPr marL="2057400" indent="-228600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5pPr>
            <a:lvl6pPr marL="25146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</a:defRPr>
            </a:lvl6pPr>
            <a:lvl7pPr marL="29718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</a:defRPr>
            </a:lvl7pPr>
            <a:lvl8pPr marL="34290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</a:defRPr>
            </a:lvl8pPr>
            <a:lvl9pPr marL="38862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</a:defRPr>
            </a:lvl9pPr>
          </a:lstStyle>
          <a:p>
            <a:pPr algn="r">
              <a:spcBef>
                <a:spcPct val="0"/>
              </a:spcBef>
            </a:pPr>
            <a:fld id="{6ADA6AB7-3356-4C27-A70C-9E85E52FC85B}" type="slidenum">
              <a:rPr lang="en-US" altLang="en-US" sz="1300" b="0"/>
              <a:pPr algn="r">
                <a:spcBef>
                  <a:spcPct val="0"/>
                </a:spcBef>
              </a:pPr>
              <a:t>38</a:t>
            </a:fld>
            <a:endParaRPr lang="en-US" altLang="en-US" sz="1300" b="0"/>
          </a:p>
        </p:txBody>
      </p:sp>
      <p:sp>
        <p:nvSpPr>
          <p:cNvPr id="1300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005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1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94211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/>
          </a:p>
        </p:txBody>
      </p:sp>
      <p:sp>
        <p:nvSpPr>
          <p:cNvPr id="94212" name="Slide Number Placeholder 3"/>
          <p:cNvSpPr txBox="1">
            <a:spLocks noGrp="1"/>
          </p:cNvSpPr>
          <p:nvPr/>
        </p:nvSpPr>
        <p:spPr bwMode="auto">
          <a:xfrm>
            <a:off x="4143375" y="9120188"/>
            <a:ext cx="3170238" cy="479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61" tIns="48331" rIns="96661" bIns="48331" anchor="b"/>
          <a:lstStyle>
            <a:lvl1pPr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1pPr>
            <a:lvl2pPr marL="742950" indent="-285750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2pPr>
            <a:lvl3pPr marL="1143000" indent="-228600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3pPr>
            <a:lvl4pPr marL="1600200" indent="-228600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4pPr>
            <a:lvl5pPr marL="2057400" indent="-228600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5pPr>
            <a:lvl6pPr marL="25146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</a:defRPr>
            </a:lvl6pPr>
            <a:lvl7pPr marL="29718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</a:defRPr>
            </a:lvl7pPr>
            <a:lvl8pPr marL="34290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</a:defRPr>
            </a:lvl8pPr>
            <a:lvl9pPr marL="38862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</a:defRPr>
            </a:lvl9pPr>
          </a:lstStyle>
          <a:p>
            <a:pPr algn="r">
              <a:spcBef>
                <a:spcPct val="0"/>
              </a:spcBef>
            </a:pPr>
            <a:fld id="{B25565CA-C6EC-4670-BAC5-21852F2C0882}" type="slidenum">
              <a:rPr lang="en-US" altLang="en-US" sz="1300" b="0"/>
              <a:pPr algn="r">
                <a:spcBef>
                  <a:spcPct val="0"/>
                </a:spcBef>
              </a:pPr>
              <a:t>3</a:t>
            </a:fld>
            <a:endParaRPr lang="en-US" altLang="en-US" sz="1300" b="0"/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074" name="Rectangle 7"/>
          <p:cNvSpPr txBox="1">
            <a:spLocks noGrp="1" noChangeArrowheads="1"/>
          </p:cNvSpPr>
          <p:nvPr/>
        </p:nvSpPr>
        <p:spPr bwMode="auto">
          <a:xfrm>
            <a:off x="4143375" y="9120188"/>
            <a:ext cx="3170238" cy="479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61" tIns="48331" rIns="96661" bIns="48331" anchor="b"/>
          <a:lstStyle>
            <a:lvl1pPr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1pPr>
            <a:lvl2pPr marL="742950" indent="-285750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2pPr>
            <a:lvl3pPr marL="1143000" indent="-228600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3pPr>
            <a:lvl4pPr marL="1600200" indent="-228600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4pPr>
            <a:lvl5pPr marL="2057400" indent="-228600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5pPr>
            <a:lvl6pPr marL="25146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</a:defRPr>
            </a:lvl6pPr>
            <a:lvl7pPr marL="29718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</a:defRPr>
            </a:lvl7pPr>
            <a:lvl8pPr marL="34290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</a:defRPr>
            </a:lvl8pPr>
            <a:lvl9pPr marL="38862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</a:defRPr>
            </a:lvl9pPr>
          </a:lstStyle>
          <a:p>
            <a:pPr algn="r">
              <a:spcBef>
                <a:spcPct val="0"/>
              </a:spcBef>
            </a:pPr>
            <a:fld id="{C3363E4E-B82D-4B7D-95F8-F727237C876A}" type="slidenum">
              <a:rPr lang="en-US" altLang="en-US" sz="1300" b="0"/>
              <a:pPr algn="r">
                <a:spcBef>
                  <a:spcPct val="0"/>
                </a:spcBef>
              </a:pPr>
              <a:t>39</a:t>
            </a:fld>
            <a:endParaRPr lang="en-US" altLang="en-US" sz="1300" b="0"/>
          </a:p>
        </p:txBody>
      </p:sp>
      <p:sp>
        <p:nvSpPr>
          <p:cNvPr id="13107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107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098" name="Rectangle 7"/>
          <p:cNvSpPr txBox="1">
            <a:spLocks noGrp="1" noChangeArrowheads="1"/>
          </p:cNvSpPr>
          <p:nvPr/>
        </p:nvSpPr>
        <p:spPr bwMode="auto">
          <a:xfrm>
            <a:off x="4143375" y="9120188"/>
            <a:ext cx="3170238" cy="479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61" tIns="48331" rIns="96661" bIns="48331" anchor="b"/>
          <a:lstStyle>
            <a:lvl1pPr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1pPr>
            <a:lvl2pPr marL="742950" indent="-285750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2pPr>
            <a:lvl3pPr marL="1143000" indent="-228600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3pPr>
            <a:lvl4pPr marL="1600200" indent="-228600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4pPr>
            <a:lvl5pPr marL="2057400" indent="-228600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5pPr>
            <a:lvl6pPr marL="25146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</a:defRPr>
            </a:lvl6pPr>
            <a:lvl7pPr marL="29718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</a:defRPr>
            </a:lvl7pPr>
            <a:lvl8pPr marL="34290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</a:defRPr>
            </a:lvl8pPr>
            <a:lvl9pPr marL="38862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</a:defRPr>
            </a:lvl9pPr>
          </a:lstStyle>
          <a:p>
            <a:pPr algn="r">
              <a:spcBef>
                <a:spcPct val="0"/>
              </a:spcBef>
            </a:pPr>
            <a:fld id="{1F287435-B391-4F03-A12D-8F477B39C457}" type="slidenum">
              <a:rPr lang="en-US" altLang="en-US" sz="1300" b="0"/>
              <a:pPr algn="r">
                <a:spcBef>
                  <a:spcPct val="0"/>
                </a:spcBef>
              </a:pPr>
              <a:t>40</a:t>
            </a:fld>
            <a:endParaRPr lang="en-US" altLang="en-US" sz="1300" b="0"/>
          </a:p>
        </p:txBody>
      </p:sp>
      <p:sp>
        <p:nvSpPr>
          <p:cNvPr id="1320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210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22" name="Rectangle 7"/>
          <p:cNvSpPr txBox="1">
            <a:spLocks noGrp="1" noChangeArrowheads="1"/>
          </p:cNvSpPr>
          <p:nvPr/>
        </p:nvSpPr>
        <p:spPr bwMode="auto">
          <a:xfrm>
            <a:off x="4143375" y="9120188"/>
            <a:ext cx="3170238" cy="479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61" tIns="48331" rIns="96661" bIns="48331" anchor="b"/>
          <a:lstStyle>
            <a:lvl1pPr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1pPr>
            <a:lvl2pPr marL="742950" indent="-285750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2pPr>
            <a:lvl3pPr marL="1143000" indent="-228600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3pPr>
            <a:lvl4pPr marL="1600200" indent="-228600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4pPr>
            <a:lvl5pPr marL="2057400" indent="-228600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5pPr>
            <a:lvl6pPr marL="25146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</a:defRPr>
            </a:lvl6pPr>
            <a:lvl7pPr marL="29718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</a:defRPr>
            </a:lvl7pPr>
            <a:lvl8pPr marL="34290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</a:defRPr>
            </a:lvl8pPr>
            <a:lvl9pPr marL="38862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</a:defRPr>
            </a:lvl9pPr>
          </a:lstStyle>
          <a:p>
            <a:pPr algn="r">
              <a:spcBef>
                <a:spcPct val="0"/>
              </a:spcBef>
            </a:pPr>
            <a:fld id="{50B4318C-23BA-4CB2-8496-4F0C60C2E4E2}" type="slidenum">
              <a:rPr lang="en-US" altLang="en-US" sz="1300" b="0"/>
              <a:pPr algn="r">
                <a:spcBef>
                  <a:spcPct val="0"/>
                </a:spcBef>
              </a:pPr>
              <a:t>41</a:t>
            </a:fld>
            <a:endParaRPr lang="en-US" altLang="en-US" sz="1300" b="0"/>
          </a:p>
        </p:txBody>
      </p:sp>
      <p:sp>
        <p:nvSpPr>
          <p:cNvPr id="1331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312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146" name="Rectangle 7"/>
          <p:cNvSpPr txBox="1">
            <a:spLocks noGrp="1" noChangeArrowheads="1"/>
          </p:cNvSpPr>
          <p:nvPr/>
        </p:nvSpPr>
        <p:spPr bwMode="auto">
          <a:xfrm>
            <a:off x="4143375" y="9120188"/>
            <a:ext cx="3170238" cy="479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61" tIns="48331" rIns="96661" bIns="48331" anchor="b"/>
          <a:lstStyle>
            <a:lvl1pPr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1pPr>
            <a:lvl2pPr marL="742950" indent="-285750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2pPr>
            <a:lvl3pPr marL="1143000" indent="-228600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3pPr>
            <a:lvl4pPr marL="1600200" indent="-228600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4pPr>
            <a:lvl5pPr marL="2057400" indent="-228600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5pPr>
            <a:lvl6pPr marL="25146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</a:defRPr>
            </a:lvl6pPr>
            <a:lvl7pPr marL="29718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</a:defRPr>
            </a:lvl7pPr>
            <a:lvl8pPr marL="34290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</a:defRPr>
            </a:lvl8pPr>
            <a:lvl9pPr marL="38862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</a:defRPr>
            </a:lvl9pPr>
          </a:lstStyle>
          <a:p>
            <a:pPr algn="r">
              <a:spcBef>
                <a:spcPct val="0"/>
              </a:spcBef>
            </a:pPr>
            <a:fld id="{2B80394D-50CC-4575-907C-5160FEA1A6BD}" type="slidenum">
              <a:rPr lang="en-US" altLang="en-US" sz="1300" b="0"/>
              <a:pPr algn="r">
                <a:spcBef>
                  <a:spcPct val="0"/>
                </a:spcBef>
              </a:pPr>
              <a:t>42</a:t>
            </a:fld>
            <a:endParaRPr lang="en-US" altLang="en-US" sz="1300" b="0"/>
          </a:p>
        </p:txBody>
      </p:sp>
      <p:sp>
        <p:nvSpPr>
          <p:cNvPr id="1341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414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170" name="Rectangle 7"/>
          <p:cNvSpPr txBox="1">
            <a:spLocks noGrp="1" noChangeArrowheads="1"/>
          </p:cNvSpPr>
          <p:nvPr/>
        </p:nvSpPr>
        <p:spPr bwMode="auto">
          <a:xfrm>
            <a:off x="4143375" y="9120188"/>
            <a:ext cx="3170238" cy="479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61" tIns="48331" rIns="96661" bIns="48331" anchor="b"/>
          <a:lstStyle>
            <a:lvl1pPr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1pPr>
            <a:lvl2pPr marL="742950" indent="-285750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2pPr>
            <a:lvl3pPr marL="1143000" indent="-228600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3pPr>
            <a:lvl4pPr marL="1600200" indent="-228600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4pPr>
            <a:lvl5pPr marL="2057400" indent="-228600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5pPr>
            <a:lvl6pPr marL="25146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</a:defRPr>
            </a:lvl6pPr>
            <a:lvl7pPr marL="29718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</a:defRPr>
            </a:lvl7pPr>
            <a:lvl8pPr marL="34290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</a:defRPr>
            </a:lvl8pPr>
            <a:lvl9pPr marL="38862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</a:defRPr>
            </a:lvl9pPr>
          </a:lstStyle>
          <a:p>
            <a:pPr algn="r">
              <a:spcBef>
                <a:spcPct val="0"/>
              </a:spcBef>
            </a:pPr>
            <a:fld id="{F7EEC189-D235-4E3C-9A8C-FEDC6C6B6DA5}" type="slidenum">
              <a:rPr lang="en-US" altLang="en-US" sz="1300" b="0"/>
              <a:pPr algn="r">
                <a:spcBef>
                  <a:spcPct val="0"/>
                </a:spcBef>
              </a:pPr>
              <a:t>43</a:t>
            </a:fld>
            <a:endParaRPr lang="en-US" altLang="en-US" sz="1300" b="0"/>
          </a:p>
        </p:txBody>
      </p:sp>
      <p:sp>
        <p:nvSpPr>
          <p:cNvPr id="1351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517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194" name="Rectangle 7"/>
          <p:cNvSpPr txBox="1">
            <a:spLocks noGrp="1" noChangeArrowheads="1"/>
          </p:cNvSpPr>
          <p:nvPr/>
        </p:nvSpPr>
        <p:spPr bwMode="auto">
          <a:xfrm>
            <a:off x="4143375" y="9120188"/>
            <a:ext cx="3170238" cy="479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61" tIns="48331" rIns="96661" bIns="48331" anchor="b"/>
          <a:lstStyle>
            <a:lvl1pPr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1pPr>
            <a:lvl2pPr marL="742950" indent="-285750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2pPr>
            <a:lvl3pPr marL="1143000" indent="-228600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3pPr>
            <a:lvl4pPr marL="1600200" indent="-228600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4pPr>
            <a:lvl5pPr marL="2057400" indent="-228600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5pPr>
            <a:lvl6pPr marL="25146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</a:defRPr>
            </a:lvl6pPr>
            <a:lvl7pPr marL="29718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</a:defRPr>
            </a:lvl7pPr>
            <a:lvl8pPr marL="34290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</a:defRPr>
            </a:lvl8pPr>
            <a:lvl9pPr marL="38862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</a:defRPr>
            </a:lvl9pPr>
          </a:lstStyle>
          <a:p>
            <a:pPr algn="r">
              <a:spcBef>
                <a:spcPct val="0"/>
              </a:spcBef>
            </a:pPr>
            <a:fld id="{D7C95114-EBE3-4A1A-971C-5889C8A0DB2D}" type="slidenum">
              <a:rPr lang="en-US" altLang="en-US" sz="1300" b="0"/>
              <a:pPr algn="r">
                <a:spcBef>
                  <a:spcPct val="0"/>
                </a:spcBef>
              </a:pPr>
              <a:t>44</a:t>
            </a:fld>
            <a:endParaRPr lang="en-US" altLang="en-US" sz="1300" b="0"/>
          </a:p>
        </p:txBody>
      </p:sp>
      <p:sp>
        <p:nvSpPr>
          <p:cNvPr id="1361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61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218" name="Rectangle 7"/>
          <p:cNvSpPr txBox="1">
            <a:spLocks noGrp="1" noChangeArrowheads="1"/>
          </p:cNvSpPr>
          <p:nvPr/>
        </p:nvSpPr>
        <p:spPr bwMode="auto">
          <a:xfrm>
            <a:off x="4143375" y="9120188"/>
            <a:ext cx="3170238" cy="479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61" tIns="48331" rIns="96661" bIns="48331" anchor="b"/>
          <a:lstStyle>
            <a:lvl1pPr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1pPr>
            <a:lvl2pPr marL="742950" indent="-285750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2pPr>
            <a:lvl3pPr marL="1143000" indent="-228600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3pPr>
            <a:lvl4pPr marL="1600200" indent="-228600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4pPr>
            <a:lvl5pPr marL="2057400" indent="-228600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5pPr>
            <a:lvl6pPr marL="25146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</a:defRPr>
            </a:lvl6pPr>
            <a:lvl7pPr marL="29718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</a:defRPr>
            </a:lvl7pPr>
            <a:lvl8pPr marL="34290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</a:defRPr>
            </a:lvl8pPr>
            <a:lvl9pPr marL="38862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</a:defRPr>
            </a:lvl9pPr>
          </a:lstStyle>
          <a:p>
            <a:pPr algn="r">
              <a:spcBef>
                <a:spcPct val="0"/>
              </a:spcBef>
            </a:pPr>
            <a:fld id="{5A26BAE8-7557-455E-B737-EDA0DD461D9F}" type="slidenum">
              <a:rPr lang="en-US" altLang="en-US" sz="1300" b="0"/>
              <a:pPr algn="r">
                <a:spcBef>
                  <a:spcPct val="0"/>
                </a:spcBef>
              </a:pPr>
              <a:t>45</a:t>
            </a:fld>
            <a:endParaRPr lang="en-US" altLang="en-US" sz="1300" b="0"/>
          </a:p>
        </p:txBody>
      </p:sp>
      <p:sp>
        <p:nvSpPr>
          <p:cNvPr id="1372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722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242" name="Rectangle 7"/>
          <p:cNvSpPr txBox="1">
            <a:spLocks noGrp="1" noChangeArrowheads="1"/>
          </p:cNvSpPr>
          <p:nvPr/>
        </p:nvSpPr>
        <p:spPr bwMode="auto">
          <a:xfrm>
            <a:off x="4143375" y="9120188"/>
            <a:ext cx="3170238" cy="479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61" tIns="48331" rIns="96661" bIns="48331" anchor="b"/>
          <a:lstStyle>
            <a:lvl1pPr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1pPr>
            <a:lvl2pPr marL="742950" indent="-285750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2pPr>
            <a:lvl3pPr marL="1143000" indent="-228600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3pPr>
            <a:lvl4pPr marL="1600200" indent="-228600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4pPr>
            <a:lvl5pPr marL="2057400" indent="-228600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5pPr>
            <a:lvl6pPr marL="25146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</a:defRPr>
            </a:lvl6pPr>
            <a:lvl7pPr marL="29718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</a:defRPr>
            </a:lvl7pPr>
            <a:lvl8pPr marL="34290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</a:defRPr>
            </a:lvl8pPr>
            <a:lvl9pPr marL="38862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</a:defRPr>
            </a:lvl9pPr>
          </a:lstStyle>
          <a:p>
            <a:pPr algn="r">
              <a:spcBef>
                <a:spcPct val="0"/>
              </a:spcBef>
            </a:pPr>
            <a:fld id="{8D8F4979-7E9E-4F31-920B-6BD8DF24F9C1}" type="slidenum">
              <a:rPr lang="en-US" altLang="en-US" sz="1300" b="0"/>
              <a:pPr algn="r">
                <a:spcBef>
                  <a:spcPct val="0"/>
                </a:spcBef>
              </a:pPr>
              <a:t>46</a:t>
            </a:fld>
            <a:endParaRPr lang="en-US" altLang="en-US" sz="1300" b="0"/>
          </a:p>
        </p:txBody>
      </p:sp>
      <p:sp>
        <p:nvSpPr>
          <p:cNvPr id="1382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824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266" name="Rectangle 7"/>
          <p:cNvSpPr txBox="1">
            <a:spLocks noGrp="1" noChangeArrowheads="1"/>
          </p:cNvSpPr>
          <p:nvPr/>
        </p:nvSpPr>
        <p:spPr bwMode="auto">
          <a:xfrm>
            <a:off x="4143375" y="9120188"/>
            <a:ext cx="3170238" cy="479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61" tIns="48331" rIns="96661" bIns="48331" anchor="b"/>
          <a:lstStyle>
            <a:lvl1pPr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1pPr>
            <a:lvl2pPr marL="742950" indent="-285750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2pPr>
            <a:lvl3pPr marL="1143000" indent="-228600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3pPr>
            <a:lvl4pPr marL="1600200" indent="-228600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4pPr>
            <a:lvl5pPr marL="2057400" indent="-228600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5pPr>
            <a:lvl6pPr marL="25146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</a:defRPr>
            </a:lvl6pPr>
            <a:lvl7pPr marL="29718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</a:defRPr>
            </a:lvl7pPr>
            <a:lvl8pPr marL="34290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</a:defRPr>
            </a:lvl8pPr>
            <a:lvl9pPr marL="38862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</a:defRPr>
            </a:lvl9pPr>
          </a:lstStyle>
          <a:p>
            <a:pPr algn="r">
              <a:spcBef>
                <a:spcPct val="0"/>
              </a:spcBef>
            </a:pPr>
            <a:fld id="{BF611933-3E5E-4DA5-9A1E-66031F8E168F}" type="slidenum">
              <a:rPr lang="en-US" altLang="en-US" sz="1300" b="0"/>
              <a:pPr algn="r">
                <a:spcBef>
                  <a:spcPct val="0"/>
                </a:spcBef>
              </a:pPr>
              <a:t>47</a:t>
            </a:fld>
            <a:endParaRPr lang="en-US" altLang="en-US" sz="1300" b="0"/>
          </a:p>
        </p:txBody>
      </p:sp>
      <p:sp>
        <p:nvSpPr>
          <p:cNvPr id="1392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926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290" name="Rectangle 7"/>
          <p:cNvSpPr txBox="1">
            <a:spLocks noGrp="1" noChangeArrowheads="1"/>
          </p:cNvSpPr>
          <p:nvPr/>
        </p:nvSpPr>
        <p:spPr bwMode="auto">
          <a:xfrm>
            <a:off x="4143375" y="9120188"/>
            <a:ext cx="3170238" cy="479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61" tIns="48331" rIns="96661" bIns="48331" anchor="b"/>
          <a:lstStyle>
            <a:lvl1pPr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1pPr>
            <a:lvl2pPr marL="742950" indent="-285750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2pPr>
            <a:lvl3pPr marL="1143000" indent="-228600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3pPr>
            <a:lvl4pPr marL="1600200" indent="-228600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4pPr>
            <a:lvl5pPr marL="2057400" indent="-228600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5pPr>
            <a:lvl6pPr marL="25146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</a:defRPr>
            </a:lvl6pPr>
            <a:lvl7pPr marL="29718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</a:defRPr>
            </a:lvl7pPr>
            <a:lvl8pPr marL="34290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</a:defRPr>
            </a:lvl8pPr>
            <a:lvl9pPr marL="38862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</a:defRPr>
            </a:lvl9pPr>
          </a:lstStyle>
          <a:p>
            <a:pPr algn="r">
              <a:spcBef>
                <a:spcPct val="0"/>
              </a:spcBef>
            </a:pPr>
            <a:fld id="{13EF11C2-0E28-404A-936E-9B3713DF0CDE}" type="slidenum">
              <a:rPr lang="en-US" altLang="en-US" sz="1300" b="0"/>
              <a:pPr algn="r">
                <a:spcBef>
                  <a:spcPct val="0"/>
                </a:spcBef>
              </a:pPr>
              <a:t>48</a:t>
            </a:fld>
            <a:endParaRPr lang="en-US" altLang="en-US" sz="1300" b="0"/>
          </a:p>
        </p:txBody>
      </p:sp>
      <p:sp>
        <p:nvSpPr>
          <p:cNvPr id="14029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029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95235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/>
          </a:p>
        </p:txBody>
      </p:sp>
      <p:sp>
        <p:nvSpPr>
          <p:cNvPr id="95236" name="Slide Number Placeholder 3"/>
          <p:cNvSpPr txBox="1">
            <a:spLocks noGrp="1"/>
          </p:cNvSpPr>
          <p:nvPr/>
        </p:nvSpPr>
        <p:spPr bwMode="auto">
          <a:xfrm>
            <a:off x="4143375" y="9120188"/>
            <a:ext cx="3170238" cy="479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61" tIns="48331" rIns="96661" bIns="48331" anchor="b"/>
          <a:lstStyle>
            <a:lvl1pPr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1pPr>
            <a:lvl2pPr marL="742950" indent="-285750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2pPr>
            <a:lvl3pPr marL="1143000" indent="-228600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3pPr>
            <a:lvl4pPr marL="1600200" indent="-228600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4pPr>
            <a:lvl5pPr marL="2057400" indent="-228600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5pPr>
            <a:lvl6pPr marL="25146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</a:defRPr>
            </a:lvl6pPr>
            <a:lvl7pPr marL="29718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</a:defRPr>
            </a:lvl7pPr>
            <a:lvl8pPr marL="34290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</a:defRPr>
            </a:lvl8pPr>
            <a:lvl9pPr marL="38862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</a:defRPr>
            </a:lvl9pPr>
          </a:lstStyle>
          <a:p>
            <a:pPr algn="r">
              <a:spcBef>
                <a:spcPct val="0"/>
              </a:spcBef>
            </a:pPr>
            <a:fld id="{67B43FF3-26DF-420F-9B20-647B34280875}" type="slidenum">
              <a:rPr lang="en-US" altLang="en-US" sz="1300" b="0"/>
              <a:pPr algn="r">
                <a:spcBef>
                  <a:spcPct val="0"/>
                </a:spcBef>
              </a:pPr>
              <a:t>4</a:t>
            </a:fld>
            <a:endParaRPr lang="en-US" altLang="en-US" sz="1300" b="0"/>
          </a:p>
        </p:txBody>
      </p:sp>
    </p:spTree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314" name="Rectangle 7"/>
          <p:cNvSpPr txBox="1">
            <a:spLocks noGrp="1" noChangeArrowheads="1"/>
          </p:cNvSpPr>
          <p:nvPr/>
        </p:nvSpPr>
        <p:spPr bwMode="auto">
          <a:xfrm>
            <a:off x="4143375" y="9120188"/>
            <a:ext cx="3170238" cy="479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61" tIns="48331" rIns="96661" bIns="48331" anchor="b"/>
          <a:lstStyle>
            <a:lvl1pPr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1pPr>
            <a:lvl2pPr marL="742950" indent="-285750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2pPr>
            <a:lvl3pPr marL="1143000" indent="-228600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3pPr>
            <a:lvl4pPr marL="1600200" indent="-228600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4pPr>
            <a:lvl5pPr marL="2057400" indent="-228600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5pPr>
            <a:lvl6pPr marL="25146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</a:defRPr>
            </a:lvl6pPr>
            <a:lvl7pPr marL="29718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</a:defRPr>
            </a:lvl7pPr>
            <a:lvl8pPr marL="34290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</a:defRPr>
            </a:lvl8pPr>
            <a:lvl9pPr marL="38862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</a:defRPr>
            </a:lvl9pPr>
          </a:lstStyle>
          <a:p>
            <a:pPr algn="r">
              <a:spcBef>
                <a:spcPct val="0"/>
              </a:spcBef>
            </a:pPr>
            <a:fld id="{6B98F8BF-738F-45D9-99C0-DEC40B06CAA3}" type="slidenum">
              <a:rPr lang="en-US" altLang="en-US" sz="1300" b="0"/>
              <a:pPr algn="r">
                <a:spcBef>
                  <a:spcPct val="0"/>
                </a:spcBef>
              </a:pPr>
              <a:t>49</a:t>
            </a:fld>
            <a:endParaRPr lang="en-US" altLang="en-US" sz="1300" b="0"/>
          </a:p>
        </p:txBody>
      </p:sp>
      <p:sp>
        <p:nvSpPr>
          <p:cNvPr id="1413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131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338" name="Rectangle 7"/>
          <p:cNvSpPr txBox="1">
            <a:spLocks noGrp="1" noChangeArrowheads="1"/>
          </p:cNvSpPr>
          <p:nvPr/>
        </p:nvSpPr>
        <p:spPr bwMode="auto">
          <a:xfrm>
            <a:off x="4143375" y="9120188"/>
            <a:ext cx="3170238" cy="479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61" tIns="48331" rIns="96661" bIns="48331" anchor="b"/>
          <a:lstStyle>
            <a:lvl1pPr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1pPr>
            <a:lvl2pPr marL="742950" indent="-285750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2pPr>
            <a:lvl3pPr marL="1143000" indent="-228600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3pPr>
            <a:lvl4pPr marL="1600200" indent="-228600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4pPr>
            <a:lvl5pPr marL="2057400" indent="-228600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5pPr>
            <a:lvl6pPr marL="25146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</a:defRPr>
            </a:lvl6pPr>
            <a:lvl7pPr marL="29718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</a:defRPr>
            </a:lvl7pPr>
            <a:lvl8pPr marL="34290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</a:defRPr>
            </a:lvl8pPr>
            <a:lvl9pPr marL="38862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</a:defRPr>
            </a:lvl9pPr>
          </a:lstStyle>
          <a:p>
            <a:pPr algn="r">
              <a:spcBef>
                <a:spcPct val="0"/>
              </a:spcBef>
            </a:pPr>
            <a:fld id="{F1403ED5-98CC-44E1-897E-34B6E0C39EC8}" type="slidenum">
              <a:rPr lang="en-US" altLang="en-US" sz="1300" b="0"/>
              <a:pPr algn="r">
                <a:spcBef>
                  <a:spcPct val="0"/>
                </a:spcBef>
              </a:pPr>
              <a:t>50</a:t>
            </a:fld>
            <a:endParaRPr lang="en-US" altLang="en-US" sz="1300" b="0"/>
          </a:p>
        </p:txBody>
      </p:sp>
      <p:sp>
        <p:nvSpPr>
          <p:cNvPr id="1423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234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62" name="Rectangle 7"/>
          <p:cNvSpPr txBox="1">
            <a:spLocks noGrp="1" noChangeArrowheads="1"/>
          </p:cNvSpPr>
          <p:nvPr/>
        </p:nvSpPr>
        <p:spPr bwMode="auto">
          <a:xfrm>
            <a:off x="4143375" y="9120188"/>
            <a:ext cx="3170238" cy="479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61" tIns="48331" rIns="96661" bIns="48331" anchor="b"/>
          <a:lstStyle>
            <a:lvl1pPr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1pPr>
            <a:lvl2pPr marL="742950" indent="-285750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2pPr>
            <a:lvl3pPr marL="1143000" indent="-228600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3pPr>
            <a:lvl4pPr marL="1600200" indent="-228600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4pPr>
            <a:lvl5pPr marL="2057400" indent="-228600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5pPr>
            <a:lvl6pPr marL="25146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</a:defRPr>
            </a:lvl6pPr>
            <a:lvl7pPr marL="29718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</a:defRPr>
            </a:lvl7pPr>
            <a:lvl8pPr marL="34290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</a:defRPr>
            </a:lvl8pPr>
            <a:lvl9pPr marL="38862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</a:defRPr>
            </a:lvl9pPr>
          </a:lstStyle>
          <a:p>
            <a:pPr algn="r">
              <a:spcBef>
                <a:spcPct val="0"/>
              </a:spcBef>
            </a:pPr>
            <a:fld id="{CAE2072D-CDDC-40AB-A918-4949F5A537E5}" type="slidenum">
              <a:rPr lang="en-US" altLang="en-US" sz="1300" b="0"/>
              <a:pPr algn="r">
                <a:spcBef>
                  <a:spcPct val="0"/>
                </a:spcBef>
              </a:pPr>
              <a:t>51</a:t>
            </a:fld>
            <a:endParaRPr lang="en-US" altLang="en-US" sz="1300" b="0"/>
          </a:p>
        </p:txBody>
      </p:sp>
      <p:sp>
        <p:nvSpPr>
          <p:cNvPr id="1433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336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386" name="Rectangle 7"/>
          <p:cNvSpPr txBox="1">
            <a:spLocks noGrp="1" noChangeArrowheads="1"/>
          </p:cNvSpPr>
          <p:nvPr/>
        </p:nvSpPr>
        <p:spPr bwMode="auto">
          <a:xfrm>
            <a:off x="4143375" y="9120188"/>
            <a:ext cx="3170238" cy="479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61" tIns="48331" rIns="96661" bIns="48331" anchor="b"/>
          <a:lstStyle>
            <a:lvl1pPr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1pPr>
            <a:lvl2pPr marL="742950" indent="-285750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2pPr>
            <a:lvl3pPr marL="1143000" indent="-228600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3pPr>
            <a:lvl4pPr marL="1600200" indent="-228600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4pPr>
            <a:lvl5pPr marL="2057400" indent="-228600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5pPr>
            <a:lvl6pPr marL="25146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</a:defRPr>
            </a:lvl6pPr>
            <a:lvl7pPr marL="29718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</a:defRPr>
            </a:lvl7pPr>
            <a:lvl8pPr marL="34290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</a:defRPr>
            </a:lvl8pPr>
            <a:lvl9pPr marL="38862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</a:defRPr>
            </a:lvl9pPr>
          </a:lstStyle>
          <a:p>
            <a:pPr algn="r">
              <a:spcBef>
                <a:spcPct val="0"/>
              </a:spcBef>
            </a:pPr>
            <a:fld id="{48FD5509-92A3-4205-BAB4-21AD9E5F9EE5}" type="slidenum">
              <a:rPr lang="en-US" altLang="en-US" sz="1300" b="0"/>
              <a:pPr algn="r">
                <a:spcBef>
                  <a:spcPct val="0"/>
                </a:spcBef>
              </a:pPr>
              <a:t>52</a:t>
            </a:fld>
            <a:endParaRPr lang="en-US" altLang="en-US" sz="1300" b="0"/>
          </a:p>
        </p:txBody>
      </p:sp>
      <p:sp>
        <p:nvSpPr>
          <p:cNvPr id="1443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438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410" name="Rectangle 7"/>
          <p:cNvSpPr txBox="1">
            <a:spLocks noGrp="1" noChangeArrowheads="1"/>
          </p:cNvSpPr>
          <p:nvPr/>
        </p:nvSpPr>
        <p:spPr bwMode="auto">
          <a:xfrm>
            <a:off x="4143375" y="9120188"/>
            <a:ext cx="3170238" cy="479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61" tIns="48331" rIns="96661" bIns="48331" anchor="b"/>
          <a:lstStyle>
            <a:lvl1pPr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1pPr>
            <a:lvl2pPr marL="742950" indent="-285750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2pPr>
            <a:lvl3pPr marL="1143000" indent="-228600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3pPr>
            <a:lvl4pPr marL="1600200" indent="-228600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4pPr>
            <a:lvl5pPr marL="2057400" indent="-228600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5pPr>
            <a:lvl6pPr marL="25146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</a:defRPr>
            </a:lvl6pPr>
            <a:lvl7pPr marL="29718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</a:defRPr>
            </a:lvl7pPr>
            <a:lvl8pPr marL="34290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</a:defRPr>
            </a:lvl8pPr>
            <a:lvl9pPr marL="38862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</a:defRPr>
            </a:lvl9pPr>
          </a:lstStyle>
          <a:p>
            <a:pPr algn="r">
              <a:spcBef>
                <a:spcPct val="0"/>
              </a:spcBef>
            </a:pPr>
            <a:fld id="{AB737C16-5826-4D9B-9AB2-EAFAA3517FAB}" type="slidenum">
              <a:rPr lang="en-US" altLang="en-US" sz="1300" b="0"/>
              <a:pPr algn="r">
                <a:spcBef>
                  <a:spcPct val="0"/>
                </a:spcBef>
              </a:pPr>
              <a:t>53</a:t>
            </a:fld>
            <a:endParaRPr lang="en-US" altLang="en-US" sz="1300" b="0"/>
          </a:p>
        </p:txBody>
      </p:sp>
      <p:sp>
        <p:nvSpPr>
          <p:cNvPr id="1454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541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434" name="Rectangle 7"/>
          <p:cNvSpPr txBox="1">
            <a:spLocks noGrp="1" noChangeArrowheads="1"/>
          </p:cNvSpPr>
          <p:nvPr/>
        </p:nvSpPr>
        <p:spPr bwMode="auto">
          <a:xfrm>
            <a:off x="4143375" y="9120188"/>
            <a:ext cx="3170238" cy="479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61" tIns="48331" rIns="96661" bIns="48331" anchor="b"/>
          <a:lstStyle>
            <a:lvl1pPr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1pPr>
            <a:lvl2pPr marL="742950" indent="-285750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2pPr>
            <a:lvl3pPr marL="1143000" indent="-228600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3pPr>
            <a:lvl4pPr marL="1600200" indent="-228600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4pPr>
            <a:lvl5pPr marL="2057400" indent="-228600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5pPr>
            <a:lvl6pPr marL="25146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</a:defRPr>
            </a:lvl6pPr>
            <a:lvl7pPr marL="29718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</a:defRPr>
            </a:lvl7pPr>
            <a:lvl8pPr marL="34290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</a:defRPr>
            </a:lvl8pPr>
            <a:lvl9pPr marL="38862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</a:defRPr>
            </a:lvl9pPr>
          </a:lstStyle>
          <a:p>
            <a:pPr algn="r">
              <a:spcBef>
                <a:spcPct val="0"/>
              </a:spcBef>
            </a:pPr>
            <a:fld id="{81AB5CC4-C75A-402E-B177-D43D643F8E30}" type="slidenum">
              <a:rPr lang="en-US" altLang="en-US" sz="1300" b="0"/>
              <a:pPr algn="r">
                <a:spcBef>
                  <a:spcPct val="0"/>
                </a:spcBef>
              </a:pPr>
              <a:t>54</a:t>
            </a:fld>
            <a:endParaRPr lang="en-US" altLang="en-US" sz="1300" b="0"/>
          </a:p>
        </p:txBody>
      </p:sp>
      <p:sp>
        <p:nvSpPr>
          <p:cNvPr id="1464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643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458" name="Rectangle 7"/>
          <p:cNvSpPr txBox="1">
            <a:spLocks noGrp="1" noChangeArrowheads="1"/>
          </p:cNvSpPr>
          <p:nvPr/>
        </p:nvSpPr>
        <p:spPr bwMode="auto">
          <a:xfrm>
            <a:off x="4143375" y="9120188"/>
            <a:ext cx="3170238" cy="479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61" tIns="48331" rIns="96661" bIns="48331" anchor="b"/>
          <a:lstStyle>
            <a:lvl1pPr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1pPr>
            <a:lvl2pPr marL="742950" indent="-285750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2pPr>
            <a:lvl3pPr marL="1143000" indent="-228600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3pPr>
            <a:lvl4pPr marL="1600200" indent="-228600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4pPr>
            <a:lvl5pPr marL="2057400" indent="-228600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5pPr>
            <a:lvl6pPr marL="25146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</a:defRPr>
            </a:lvl6pPr>
            <a:lvl7pPr marL="29718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</a:defRPr>
            </a:lvl7pPr>
            <a:lvl8pPr marL="34290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</a:defRPr>
            </a:lvl8pPr>
            <a:lvl9pPr marL="38862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</a:defRPr>
            </a:lvl9pPr>
          </a:lstStyle>
          <a:p>
            <a:pPr algn="r">
              <a:spcBef>
                <a:spcPct val="0"/>
              </a:spcBef>
            </a:pPr>
            <a:fld id="{A8AC0BC0-9D08-4D09-80C6-3AD57EDCE9F7}" type="slidenum">
              <a:rPr lang="en-US" altLang="en-US" sz="1300" b="0"/>
              <a:pPr algn="r">
                <a:spcBef>
                  <a:spcPct val="0"/>
                </a:spcBef>
              </a:pPr>
              <a:t>55</a:t>
            </a:fld>
            <a:endParaRPr lang="en-US" altLang="en-US" sz="1300" b="0"/>
          </a:p>
        </p:txBody>
      </p:sp>
      <p:sp>
        <p:nvSpPr>
          <p:cNvPr id="1474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746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482" name="Rectangle 7"/>
          <p:cNvSpPr txBox="1">
            <a:spLocks noGrp="1" noChangeArrowheads="1"/>
          </p:cNvSpPr>
          <p:nvPr/>
        </p:nvSpPr>
        <p:spPr bwMode="auto">
          <a:xfrm>
            <a:off x="4143375" y="9120188"/>
            <a:ext cx="3170238" cy="479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61" tIns="48331" rIns="96661" bIns="48331" anchor="b"/>
          <a:lstStyle>
            <a:lvl1pPr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1pPr>
            <a:lvl2pPr marL="742950" indent="-285750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2pPr>
            <a:lvl3pPr marL="1143000" indent="-228600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3pPr>
            <a:lvl4pPr marL="1600200" indent="-228600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4pPr>
            <a:lvl5pPr marL="2057400" indent="-228600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5pPr>
            <a:lvl6pPr marL="25146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</a:defRPr>
            </a:lvl6pPr>
            <a:lvl7pPr marL="29718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</a:defRPr>
            </a:lvl7pPr>
            <a:lvl8pPr marL="34290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</a:defRPr>
            </a:lvl8pPr>
            <a:lvl9pPr marL="38862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</a:defRPr>
            </a:lvl9pPr>
          </a:lstStyle>
          <a:p>
            <a:pPr algn="r">
              <a:spcBef>
                <a:spcPct val="0"/>
              </a:spcBef>
            </a:pPr>
            <a:fld id="{964130E5-4EB5-4C14-B209-2318722E8615}" type="slidenum">
              <a:rPr lang="en-US" altLang="en-US" sz="1300" b="0"/>
              <a:pPr algn="r">
                <a:spcBef>
                  <a:spcPct val="0"/>
                </a:spcBef>
              </a:pPr>
              <a:t>56</a:t>
            </a:fld>
            <a:endParaRPr lang="en-US" altLang="en-US" sz="1300" b="0"/>
          </a:p>
        </p:txBody>
      </p:sp>
      <p:sp>
        <p:nvSpPr>
          <p:cNvPr id="1484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848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</p:cSld>
  <p:clrMapOvr>
    <a:masterClrMapping/>
  </p:clrMapOvr>
</p:notes>
</file>

<file path=ppt/notesSlides/notesSlide5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506" name="Rectangle 7"/>
          <p:cNvSpPr txBox="1">
            <a:spLocks noGrp="1" noChangeArrowheads="1"/>
          </p:cNvSpPr>
          <p:nvPr/>
        </p:nvSpPr>
        <p:spPr bwMode="auto">
          <a:xfrm>
            <a:off x="4143375" y="9120188"/>
            <a:ext cx="3170238" cy="479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61" tIns="48331" rIns="96661" bIns="48331" anchor="b"/>
          <a:lstStyle>
            <a:lvl1pPr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1pPr>
            <a:lvl2pPr marL="742950" indent="-285750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2pPr>
            <a:lvl3pPr marL="1143000" indent="-228600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3pPr>
            <a:lvl4pPr marL="1600200" indent="-228600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4pPr>
            <a:lvl5pPr marL="2057400" indent="-228600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5pPr>
            <a:lvl6pPr marL="25146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</a:defRPr>
            </a:lvl6pPr>
            <a:lvl7pPr marL="29718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</a:defRPr>
            </a:lvl7pPr>
            <a:lvl8pPr marL="34290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</a:defRPr>
            </a:lvl8pPr>
            <a:lvl9pPr marL="38862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</a:defRPr>
            </a:lvl9pPr>
          </a:lstStyle>
          <a:p>
            <a:pPr algn="r">
              <a:spcBef>
                <a:spcPct val="0"/>
              </a:spcBef>
            </a:pPr>
            <a:fld id="{3684C448-EA8C-45B9-A2A0-25F129BF45EC}" type="slidenum">
              <a:rPr lang="en-US" altLang="en-US" sz="1300" b="0"/>
              <a:pPr algn="r">
                <a:spcBef>
                  <a:spcPct val="0"/>
                </a:spcBef>
              </a:pPr>
              <a:t>57</a:t>
            </a:fld>
            <a:endParaRPr lang="en-US" altLang="en-US" sz="1300" b="0"/>
          </a:p>
        </p:txBody>
      </p:sp>
      <p:sp>
        <p:nvSpPr>
          <p:cNvPr id="1495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950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</p:cSld>
  <p:clrMapOvr>
    <a:masterClrMapping/>
  </p:clrMapOvr>
</p:notes>
</file>

<file path=ppt/notesSlides/notesSlide5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530" name="Rectangle 7"/>
          <p:cNvSpPr txBox="1">
            <a:spLocks noGrp="1" noChangeArrowheads="1"/>
          </p:cNvSpPr>
          <p:nvPr/>
        </p:nvSpPr>
        <p:spPr bwMode="auto">
          <a:xfrm>
            <a:off x="4143375" y="9120188"/>
            <a:ext cx="3170238" cy="479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61" tIns="48331" rIns="96661" bIns="48331" anchor="b"/>
          <a:lstStyle>
            <a:lvl1pPr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1pPr>
            <a:lvl2pPr marL="742950" indent="-285750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2pPr>
            <a:lvl3pPr marL="1143000" indent="-228600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3pPr>
            <a:lvl4pPr marL="1600200" indent="-228600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4pPr>
            <a:lvl5pPr marL="2057400" indent="-228600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5pPr>
            <a:lvl6pPr marL="25146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</a:defRPr>
            </a:lvl6pPr>
            <a:lvl7pPr marL="29718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</a:defRPr>
            </a:lvl7pPr>
            <a:lvl8pPr marL="34290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</a:defRPr>
            </a:lvl8pPr>
            <a:lvl9pPr marL="38862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</a:defRPr>
            </a:lvl9pPr>
          </a:lstStyle>
          <a:p>
            <a:pPr algn="r">
              <a:spcBef>
                <a:spcPct val="0"/>
              </a:spcBef>
            </a:pPr>
            <a:fld id="{6CCC2AD0-6AC2-47E5-A75E-C9BDC7901234}" type="slidenum">
              <a:rPr lang="en-US" altLang="en-US" sz="1300" b="0"/>
              <a:pPr algn="r">
                <a:spcBef>
                  <a:spcPct val="0"/>
                </a:spcBef>
              </a:pPr>
              <a:t>58</a:t>
            </a:fld>
            <a:endParaRPr lang="en-US" altLang="en-US" sz="1300" b="0"/>
          </a:p>
        </p:txBody>
      </p:sp>
      <p:sp>
        <p:nvSpPr>
          <p:cNvPr id="1505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053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8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96259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/>
          </a:p>
        </p:txBody>
      </p:sp>
      <p:sp>
        <p:nvSpPr>
          <p:cNvPr id="96260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1pPr>
            <a:lvl2pPr marL="742950" indent="-285750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2pPr>
            <a:lvl3pPr marL="1143000" indent="-228600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3pPr>
            <a:lvl4pPr marL="1600200" indent="-228600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4pPr>
            <a:lvl5pPr marL="2057400" indent="-228600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5pPr>
            <a:lvl6pPr marL="25146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</a:defRPr>
            </a:lvl6pPr>
            <a:lvl7pPr marL="29718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</a:defRPr>
            </a:lvl7pPr>
            <a:lvl8pPr marL="34290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</a:defRPr>
            </a:lvl8pPr>
            <a:lvl9pPr marL="38862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</a:defRPr>
            </a:lvl9pPr>
          </a:lstStyle>
          <a:p>
            <a:pPr>
              <a:spcBef>
                <a:spcPct val="0"/>
              </a:spcBef>
            </a:pPr>
            <a:fld id="{705A1E1C-E11F-409F-93F0-8E7C28D31B00}" type="slidenum">
              <a:rPr lang="en-US" altLang="en-US" sz="1300" smtClean="0"/>
              <a:pPr>
                <a:spcBef>
                  <a:spcPct val="0"/>
                </a:spcBef>
              </a:pPr>
              <a:t>5</a:t>
            </a:fld>
            <a:endParaRPr lang="en-US" altLang="en-US" sz="1300" smtClean="0"/>
          </a:p>
        </p:txBody>
      </p:sp>
    </p:spTree>
  </p:cSld>
  <p:clrMapOvr>
    <a:masterClrMapping/>
  </p:clrMapOvr>
</p:notes>
</file>

<file path=ppt/notesSlides/notesSlide6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554" name="Rectangle 7"/>
          <p:cNvSpPr txBox="1">
            <a:spLocks noGrp="1" noChangeArrowheads="1"/>
          </p:cNvSpPr>
          <p:nvPr/>
        </p:nvSpPr>
        <p:spPr bwMode="auto">
          <a:xfrm>
            <a:off x="4143375" y="9120188"/>
            <a:ext cx="3170238" cy="479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61" tIns="48331" rIns="96661" bIns="48331" anchor="b"/>
          <a:lstStyle>
            <a:lvl1pPr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1pPr>
            <a:lvl2pPr marL="742950" indent="-285750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2pPr>
            <a:lvl3pPr marL="1143000" indent="-228600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3pPr>
            <a:lvl4pPr marL="1600200" indent="-228600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4pPr>
            <a:lvl5pPr marL="2057400" indent="-228600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5pPr>
            <a:lvl6pPr marL="25146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</a:defRPr>
            </a:lvl6pPr>
            <a:lvl7pPr marL="29718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</a:defRPr>
            </a:lvl7pPr>
            <a:lvl8pPr marL="34290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</a:defRPr>
            </a:lvl8pPr>
            <a:lvl9pPr marL="38862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</a:defRPr>
            </a:lvl9pPr>
          </a:lstStyle>
          <a:p>
            <a:pPr algn="r">
              <a:spcBef>
                <a:spcPct val="0"/>
              </a:spcBef>
            </a:pPr>
            <a:fld id="{32B70AC9-4B17-4A7F-B0C8-BC1460C4CEB7}" type="slidenum">
              <a:rPr lang="en-US" altLang="en-US" sz="1300" b="0"/>
              <a:pPr algn="r">
                <a:spcBef>
                  <a:spcPct val="0"/>
                </a:spcBef>
              </a:pPr>
              <a:t>59</a:t>
            </a:fld>
            <a:endParaRPr lang="en-US" altLang="en-US" sz="1300" b="0"/>
          </a:p>
        </p:txBody>
      </p:sp>
      <p:sp>
        <p:nvSpPr>
          <p:cNvPr id="1515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155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</p:cSld>
  <p:clrMapOvr>
    <a:masterClrMapping/>
  </p:clrMapOvr>
</p:notes>
</file>

<file path=ppt/notesSlides/notesSlide6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578" name="Rectangle 7"/>
          <p:cNvSpPr txBox="1">
            <a:spLocks noGrp="1" noChangeArrowheads="1"/>
          </p:cNvSpPr>
          <p:nvPr/>
        </p:nvSpPr>
        <p:spPr bwMode="auto">
          <a:xfrm>
            <a:off x="4143375" y="9120188"/>
            <a:ext cx="3170238" cy="479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61" tIns="48331" rIns="96661" bIns="48331" anchor="b"/>
          <a:lstStyle>
            <a:lvl1pPr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1pPr>
            <a:lvl2pPr marL="742950" indent="-285750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2pPr>
            <a:lvl3pPr marL="1143000" indent="-228600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3pPr>
            <a:lvl4pPr marL="1600200" indent="-228600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4pPr>
            <a:lvl5pPr marL="2057400" indent="-228600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5pPr>
            <a:lvl6pPr marL="25146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</a:defRPr>
            </a:lvl6pPr>
            <a:lvl7pPr marL="29718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</a:defRPr>
            </a:lvl7pPr>
            <a:lvl8pPr marL="34290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</a:defRPr>
            </a:lvl8pPr>
            <a:lvl9pPr marL="38862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</a:defRPr>
            </a:lvl9pPr>
          </a:lstStyle>
          <a:p>
            <a:pPr algn="r">
              <a:spcBef>
                <a:spcPct val="0"/>
              </a:spcBef>
            </a:pPr>
            <a:fld id="{C4EFFFE6-F3DE-4589-863C-C9A46A44A215}" type="slidenum">
              <a:rPr lang="en-US" altLang="en-US" sz="1300" b="0"/>
              <a:pPr algn="r">
                <a:spcBef>
                  <a:spcPct val="0"/>
                </a:spcBef>
              </a:pPr>
              <a:t>60</a:t>
            </a:fld>
            <a:endParaRPr lang="en-US" altLang="en-US" sz="1300" b="0"/>
          </a:p>
        </p:txBody>
      </p:sp>
      <p:sp>
        <p:nvSpPr>
          <p:cNvPr id="1525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258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</p:cSld>
  <p:clrMapOvr>
    <a:masterClrMapping/>
  </p:clrMapOvr>
</p:notes>
</file>

<file path=ppt/notesSlides/notesSlide6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02" name="Rectangle 7"/>
          <p:cNvSpPr txBox="1">
            <a:spLocks noGrp="1" noChangeArrowheads="1"/>
          </p:cNvSpPr>
          <p:nvPr/>
        </p:nvSpPr>
        <p:spPr bwMode="auto">
          <a:xfrm>
            <a:off x="4143375" y="9120188"/>
            <a:ext cx="3170238" cy="479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61" tIns="48331" rIns="96661" bIns="48331" anchor="b"/>
          <a:lstStyle>
            <a:lvl1pPr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1pPr>
            <a:lvl2pPr marL="742950" indent="-285750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2pPr>
            <a:lvl3pPr marL="1143000" indent="-228600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3pPr>
            <a:lvl4pPr marL="1600200" indent="-228600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4pPr>
            <a:lvl5pPr marL="2057400" indent="-228600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5pPr>
            <a:lvl6pPr marL="25146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</a:defRPr>
            </a:lvl6pPr>
            <a:lvl7pPr marL="29718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</a:defRPr>
            </a:lvl7pPr>
            <a:lvl8pPr marL="34290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</a:defRPr>
            </a:lvl8pPr>
            <a:lvl9pPr marL="38862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</a:defRPr>
            </a:lvl9pPr>
          </a:lstStyle>
          <a:p>
            <a:pPr algn="r">
              <a:spcBef>
                <a:spcPct val="0"/>
              </a:spcBef>
            </a:pPr>
            <a:fld id="{87BBB6F3-04BB-45F0-9180-D57B9DAC3674}" type="slidenum">
              <a:rPr lang="en-US" altLang="en-US" sz="1300" b="0"/>
              <a:pPr algn="r">
                <a:spcBef>
                  <a:spcPct val="0"/>
                </a:spcBef>
              </a:pPr>
              <a:t>61</a:t>
            </a:fld>
            <a:endParaRPr lang="en-US" altLang="en-US" sz="1300" b="0"/>
          </a:p>
        </p:txBody>
      </p:sp>
      <p:sp>
        <p:nvSpPr>
          <p:cNvPr id="1536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360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</p:cSld>
  <p:clrMapOvr>
    <a:masterClrMapping/>
  </p:clrMapOvr>
</p:notes>
</file>

<file path=ppt/notesSlides/notesSlide6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626" name="Rectangle 7"/>
          <p:cNvSpPr txBox="1">
            <a:spLocks noGrp="1" noChangeArrowheads="1"/>
          </p:cNvSpPr>
          <p:nvPr/>
        </p:nvSpPr>
        <p:spPr bwMode="auto">
          <a:xfrm>
            <a:off x="4143375" y="9120188"/>
            <a:ext cx="3170238" cy="479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61" tIns="48331" rIns="96661" bIns="48331" anchor="b"/>
          <a:lstStyle>
            <a:lvl1pPr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1pPr>
            <a:lvl2pPr marL="742950" indent="-285750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2pPr>
            <a:lvl3pPr marL="1143000" indent="-228600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3pPr>
            <a:lvl4pPr marL="1600200" indent="-228600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4pPr>
            <a:lvl5pPr marL="2057400" indent="-228600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5pPr>
            <a:lvl6pPr marL="25146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</a:defRPr>
            </a:lvl6pPr>
            <a:lvl7pPr marL="29718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</a:defRPr>
            </a:lvl7pPr>
            <a:lvl8pPr marL="34290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</a:defRPr>
            </a:lvl8pPr>
            <a:lvl9pPr marL="38862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</a:defRPr>
            </a:lvl9pPr>
          </a:lstStyle>
          <a:p>
            <a:pPr algn="r">
              <a:spcBef>
                <a:spcPct val="0"/>
              </a:spcBef>
            </a:pPr>
            <a:fld id="{C467F5CA-CDB2-437F-8092-0C57C70D24FA}" type="slidenum">
              <a:rPr lang="en-US" altLang="en-US" sz="1300" b="0"/>
              <a:pPr algn="r">
                <a:spcBef>
                  <a:spcPct val="0"/>
                </a:spcBef>
              </a:pPr>
              <a:t>62</a:t>
            </a:fld>
            <a:endParaRPr lang="en-US" altLang="en-US" sz="1300" b="0"/>
          </a:p>
        </p:txBody>
      </p:sp>
      <p:sp>
        <p:nvSpPr>
          <p:cNvPr id="1546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462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</p:cSld>
  <p:clrMapOvr>
    <a:masterClrMapping/>
  </p:clrMapOvr>
</p:notes>
</file>

<file path=ppt/notesSlides/notesSlide6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650" name="Rectangle 7"/>
          <p:cNvSpPr txBox="1">
            <a:spLocks noGrp="1" noChangeArrowheads="1"/>
          </p:cNvSpPr>
          <p:nvPr/>
        </p:nvSpPr>
        <p:spPr bwMode="auto">
          <a:xfrm>
            <a:off x="4143375" y="9120188"/>
            <a:ext cx="3170238" cy="479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61" tIns="48331" rIns="96661" bIns="48331" anchor="b"/>
          <a:lstStyle>
            <a:lvl1pPr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1pPr>
            <a:lvl2pPr marL="742950" indent="-285750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2pPr>
            <a:lvl3pPr marL="1143000" indent="-228600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3pPr>
            <a:lvl4pPr marL="1600200" indent="-228600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4pPr>
            <a:lvl5pPr marL="2057400" indent="-228600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5pPr>
            <a:lvl6pPr marL="25146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</a:defRPr>
            </a:lvl6pPr>
            <a:lvl7pPr marL="29718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</a:defRPr>
            </a:lvl7pPr>
            <a:lvl8pPr marL="34290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</a:defRPr>
            </a:lvl8pPr>
            <a:lvl9pPr marL="38862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</a:defRPr>
            </a:lvl9pPr>
          </a:lstStyle>
          <a:p>
            <a:pPr algn="r">
              <a:spcBef>
                <a:spcPct val="0"/>
              </a:spcBef>
            </a:pPr>
            <a:fld id="{CBF243D9-E826-40BC-98D0-9F0422FC5966}" type="slidenum">
              <a:rPr lang="en-US" altLang="en-US" sz="1300" b="0"/>
              <a:pPr algn="r">
                <a:spcBef>
                  <a:spcPct val="0"/>
                </a:spcBef>
              </a:pPr>
              <a:t>63</a:t>
            </a:fld>
            <a:endParaRPr lang="en-US" altLang="en-US" sz="1300" b="0"/>
          </a:p>
        </p:txBody>
      </p:sp>
      <p:sp>
        <p:nvSpPr>
          <p:cNvPr id="1556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565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</p:cSld>
  <p:clrMapOvr>
    <a:masterClrMapping/>
  </p:clrMapOvr>
</p:notes>
</file>

<file path=ppt/notesSlides/notesSlide6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674" name="Rectangle 7"/>
          <p:cNvSpPr txBox="1">
            <a:spLocks noGrp="1" noChangeArrowheads="1"/>
          </p:cNvSpPr>
          <p:nvPr/>
        </p:nvSpPr>
        <p:spPr bwMode="auto">
          <a:xfrm>
            <a:off x="4143375" y="9120188"/>
            <a:ext cx="3170238" cy="479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61" tIns="48331" rIns="96661" bIns="48331" anchor="b"/>
          <a:lstStyle>
            <a:lvl1pPr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1pPr>
            <a:lvl2pPr marL="742950" indent="-285750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2pPr>
            <a:lvl3pPr marL="1143000" indent="-228600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3pPr>
            <a:lvl4pPr marL="1600200" indent="-228600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4pPr>
            <a:lvl5pPr marL="2057400" indent="-228600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5pPr>
            <a:lvl6pPr marL="25146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</a:defRPr>
            </a:lvl6pPr>
            <a:lvl7pPr marL="29718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</a:defRPr>
            </a:lvl7pPr>
            <a:lvl8pPr marL="34290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</a:defRPr>
            </a:lvl8pPr>
            <a:lvl9pPr marL="38862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</a:defRPr>
            </a:lvl9pPr>
          </a:lstStyle>
          <a:p>
            <a:pPr algn="r">
              <a:spcBef>
                <a:spcPct val="0"/>
              </a:spcBef>
            </a:pPr>
            <a:fld id="{487712DE-18AC-4923-91FD-931DBBB5A56D}" type="slidenum">
              <a:rPr lang="en-US" altLang="en-US" sz="1300" b="0"/>
              <a:pPr algn="r">
                <a:spcBef>
                  <a:spcPct val="0"/>
                </a:spcBef>
              </a:pPr>
              <a:t>64</a:t>
            </a:fld>
            <a:endParaRPr lang="en-US" altLang="en-US" sz="1300" b="0"/>
          </a:p>
        </p:txBody>
      </p:sp>
      <p:sp>
        <p:nvSpPr>
          <p:cNvPr id="15667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667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</p:cSld>
  <p:clrMapOvr>
    <a:masterClrMapping/>
  </p:clrMapOvr>
</p:notes>
</file>

<file path=ppt/notesSlides/notesSlide6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698" name="Rectangle 7"/>
          <p:cNvSpPr txBox="1">
            <a:spLocks noGrp="1" noChangeArrowheads="1"/>
          </p:cNvSpPr>
          <p:nvPr/>
        </p:nvSpPr>
        <p:spPr bwMode="auto">
          <a:xfrm>
            <a:off x="4143375" y="9120188"/>
            <a:ext cx="3170238" cy="479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61" tIns="48331" rIns="96661" bIns="48331" anchor="b"/>
          <a:lstStyle>
            <a:lvl1pPr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1pPr>
            <a:lvl2pPr marL="742950" indent="-285750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2pPr>
            <a:lvl3pPr marL="1143000" indent="-228600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3pPr>
            <a:lvl4pPr marL="1600200" indent="-228600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4pPr>
            <a:lvl5pPr marL="2057400" indent="-228600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5pPr>
            <a:lvl6pPr marL="25146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</a:defRPr>
            </a:lvl6pPr>
            <a:lvl7pPr marL="29718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</a:defRPr>
            </a:lvl7pPr>
            <a:lvl8pPr marL="34290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</a:defRPr>
            </a:lvl8pPr>
            <a:lvl9pPr marL="38862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</a:defRPr>
            </a:lvl9pPr>
          </a:lstStyle>
          <a:p>
            <a:pPr algn="r">
              <a:spcBef>
                <a:spcPct val="0"/>
              </a:spcBef>
            </a:pPr>
            <a:fld id="{71B22FD3-287E-49CF-B341-82CF49B3118D}" type="slidenum">
              <a:rPr lang="en-US" altLang="en-US" sz="1300" b="0"/>
              <a:pPr algn="r">
                <a:spcBef>
                  <a:spcPct val="0"/>
                </a:spcBef>
              </a:pPr>
              <a:t>65</a:t>
            </a:fld>
            <a:endParaRPr lang="en-US" altLang="en-US" sz="1300" b="0"/>
          </a:p>
        </p:txBody>
      </p:sp>
      <p:sp>
        <p:nvSpPr>
          <p:cNvPr id="1576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770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</p:cSld>
  <p:clrMapOvr>
    <a:masterClrMapping/>
  </p:clrMapOvr>
</p:notes>
</file>

<file path=ppt/notesSlides/notesSlide6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722" name="Rectangle 7"/>
          <p:cNvSpPr txBox="1">
            <a:spLocks noGrp="1" noChangeArrowheads="1"/>
          </p:cNvSpPr>
          <p:nvPr/>
        </p:nvSpPr>
        <p:spPr bwMode="auto">
          <a:xfrm>
            <a:off x="4143375" y="9120188"/>
            <a:ext cx="3170238" cy="479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61" tIns="48331" rIns="96661" bIns="48331" anchor="b"/>
          <a:lstStyle>
            <a:lvl1pPr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1pPr>
            <a:lvl2pPr marL="742950" indent="-285750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2pPr>
            <a:lvl3pPr marL="1143000" indent="-228600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3pPr>
            <a:lvl4pPr marL="1600200" indent="-228600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4pPr>
            <a:lvl5pPr marL="2057400" indent="-228600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5pPr>
            <a:lvl6pPr marL="25146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</a:defRPr>
            </a:lvl6pPr>
            <a:lvl7pPr marL="29718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</a:defRPr>
            </a:lvl7pPr>
            <a:lvl8pPr marL="34290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</a:defRPr>
            </a:lvl8pPr>
            <a:lvl9pPr marL="38862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</a:defRPr>
            </a:lvl9pPr>
          </a:lstStyle>
          <a:p>
            <a:pPr algn="r">
              <a:spcBef>
                <a:spcPct val="0"/>
              </a:spcBef>
            </a:pPr>
            <a:fld id="{71A0A813-522D-49A4-A414-E049EBD4B7A3}" type="slidenum">
              <a:rPr lang="en-US" altLang="en-US" sz="1300" b="0"/>
              <a:pPr algn="r">
                <a:spcBef>
                  <a:spcPct val="0"/>
                </a:spcBef>
              </a:pPr>
              <a:t>66</a:t>
            </a:fld>
            <a:endParaRPr lang="en-US" altLang="en-US" sz="1300" b="0"/>
          </a:p>
        </p:txBody>
      </p:sp>
      <p:sp>
        <p:nvSpPr>
          <p:cNvPr id="1587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872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</p:cSld>
  <p:clrMapOvr>
    <a:masterClrMapping/>
  </p:clrMapOvr>
</p:notes>
</file>

<file path=ppt/notesSlides/notesSlide6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746" name="Rectangle 7"/>
          <p:cNvSpPr txBox="1">
            <a:spLocks noGrp="1" noChangeArrowheads="1"/>
          </p:cNvSpPr>
          <p:nvPr/>
        </p:nvSpPr>
        <p:spPr bwMode="auto">
          <a:xfrm>
            <a:off x="4143375" y="9120188"/>
            <a:ext cx="3170238" cy="479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61" tIns="48331" rIns="96661" bIns="48331" anchor="b"/>
          <a:lstStyle>
            <a:lvl1pPr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1pPr>
            <a:lvl2pPr marL="742950" indent="-285750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2pPr>
            <a:lvl3pPr marL="1143000" indent="-228600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3pPr>
            <a:lvl4pPr marL="1600200" indent="-228600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4pPr>
            <a:lvl5pPr marL="2057400" indent="-228600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5pPr>
            <a:lvl6pPr marL="25146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</a:defRPr>
            </a:lvl6pPr>
            <a:lvl7pPr marL="29718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</a:defRPr>
            </a:lvl7pPr>
            <a:lvl8pPr marL="34290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</a:defRPr>
            </a:lvl8pPr>
            <a:lvl9pPr marL="38862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</a:defRPr>
            </a:lvl9pPr>
          </a:lstStyle>
          <a:p>
            <a:pPr algn="r">
              <a:spcBef>
                <a:spcPct val="0"/>
              </a:spcBef>
            </a:pPr>
            <a:fld id="{F846660A-436F-4B2E-869B-4DF1ADD01DF2}" type="slidenum">
              <a:rPr lang="en-US" altLang="en-US" sz="1300" b="0"/>
              <a:pPr algn="r">
                <a:spcBef>
                  <a:spcPct val="0"/>
                </a:spcBef>
              </a:pPr>
              <a:t>67</a:t>
            </a:fld>
            <a:endParaRPr lang="en-US" altLang="en-US" sz="1300" b="0"/>
          </a:p>
        </p:txBody>
      </p:sp>
      <p:sp>
        <p:nvSpPr>
          <p:cNvPr id="1597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974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</p:cSld>
  <p:clrMapOvr>
    <a:masterClrMapping/>
  </p:clrMapOvr>
</p:notes>
</file>

<file path=ppt/notesSlides/notesSlide6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770" name="Rectangle 7"/>
          <p:cNvSpPr txBox="1">
            <a:spLocks noGrp="1" noChangeArrowheads="1"/>
          </p:cNvSpPr>
          <p:nvPr/>
        </p:nvSpPr>
        <p:spPr bwMode="auto">
          <a:xfrm>
            <a:off x="4143375" y="9120188"/>
            <a:ext cx="3170238" cy="479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61" tIns="48331" rIns="96661" bIns="48331" anchor="b"/>
          <a:lstStyle>
            <a:lvl1pPr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1pPr>
            <a:lvl2pPr marL="742950" indent="-285750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2pPr>
            <a:lvl3pPr marL="1143000" indent="-228600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3pPr>
            <a:lvl4pPr marL="1600200" indent="-228600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4pPr>
            <a:lvl5pPr marL="2057400" indent="-228600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5pPr>
            <a:lvl6pPr marL="25146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</a:defRPr>
            </a:lvl6pPr>
            <a:lvl7pPr marL="29718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</a:defRPr>
            </a:lvl7pPr>
            <a:lvl8pPr marL="34290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</a:defRPr>
            </a:lvl8pPr>
            <a:lvl9pPr marL="38862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</a:defRPr>
            </a:lvl9pPr>
          </a:lstStyle>
          <a:p>
            <a:pPr algn="r">
              <a:spcBef>
                <a:spcPct val="0"/>
              </a:spcBef>
            </a:pPr>
            <a:fld id="{C923084C-B492-49B3-AFFB-D6424D66AC65}" type="slidenum">
              <a:rPr lang="en-US" altLang="en-US" sz="1300" b="0"/>
              <a:pPr algn="r">
                <a:spcBef>
                  <a:spcPct val="0"/>
                </a:spcBef>
              </a:pPr>
              <a:t>68</a:t>
            </a:fld>
            <a:endParaRPr lang="en-US" altLang="en-US" sz="1300" b="0"/>
          </a:p>
        </p:txBody>
      </p:sp>
      <p:sp>
        <p:nvSpPr>
          <p:cNvPr id="1607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077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97283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/>
          </a:p>
        </p:txBody>
      </p:sp>
      <p:sp>
        <p:nvSpPr>
          <p:cNvPr id="97284" name="Slide Number Placeholder 3"/>
          <p:cNvSpPr txBox="1">
            <a:spLocks noGrp="1"/>
          </p:cNvSpPr>
          <p:nvPr/>
        </p:nvSpPr>
        <p:spPr bwMode="auto">
          <a:xfrm>
            <a:off x="4143375" y="9120188"/>
            <a:ext cx="3170238" cy="479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61" tIns="48331" rIns="96661" bIns="48331" anchor="b"/>
          <a:lstStyle>
            <a:lvl1pPr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1pPr>
            <a:lvl2pPr marL="742950" indent="-285750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2pPr>
            <a:lvl3pPr marL="1143000" indent="-228600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3pPr>
            <a:lvl4pPr marL="1600200" indent="-228600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4pPr>
            <a:lvl5pPr marL="2057400" indent="-228600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5pPr>
            <a:lvl6pPr marL="25146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</a:defRPr>
            </a:lvl6pPr>
            <a:lvl7pPr marL="29718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</a:defRPr>
            </a:lvl7pPr>
            <a:lvl8pPr marL="34290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</a:defRPr>
            </a:lvl8pPr>
            <a:lvl9pPr marL="38862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</a:defRPr>
            </a:lvl9pPr>
          </a:lstStyle>
          <a:p>
            <a:pPr algn="r">
              <a:spcBef>
                <a:spcPct val="0"/>
              </a:spcBef>
            </a:pPr>
            <a:fld id="{06CAEF7E-8152-4657-9C03-680193DEED52}" type="slidenum">
              <a:rPr lang="en-US" altLang="en-US" sz="1300" b="0"/>
              <a:pPr algn="r">
                <a:spcBef>
                  <a:spcPct val="0"/>
                </a:spcBef>
              </a:pPr>
              <a:t>6</a:t>
            </a:fld>
            <a:endParaRPr lang="en-US" altLang="en-US" sz="1300" b="0"/>
          </a:p>
        </p:txBody>
      </p:sp>
    </p:spTree>
  </p:cSld>
  <p:clrMapOvr>
    <a:masterClrMapping/>
  </p:clrMapOvr>
</p:notes>
</file>

<file path=ppt/notesSlides/notesSlide7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794" name="Rectangle 7"/>
          <p:cNvSpPr txBox="1">
            <a:spLocks noGrp="1" noChangeArrowheads="1"/>
          </p:cNvSpPr>
          <p:nvPr/>
        </p:nvSpPr>
        <p:spPr bwMode="auto">
          <a:xfrm>
            <a:off x="4143375" y="9120188"/>
            <a:ext cx="3170238" cy="479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61" tIns="48331" rIns="96661" bIns="48331" anchor="b"/>
          <a:lstStyle>
            <a:lvl1pPr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1pPr>
            <a:lvl2pPr marL="742950" indent="-285750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2pPr>
            <a:lvl3pPr marL="1143000" indent="-228600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3pPr>
            <a:lvl4pPr marL="1600200" indent="-228600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4pPr>
            <a:lvl5pPr marL="2057400" indent="-228600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5pPr>
            <a:lvl6pPr marL="25146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</a:defRPr>
            </a:lvl6pPr>
            <a:lvl7pPr marL="29718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</a:defRPr>
            </a:lvl7pPr>
            <a:lvl8pPr marL="34290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</a:defRPr>
            </a:lvl8pPr>
            <a:lvl9pPr marL="38862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</a:defRPr>
            </a:lvl9pPr>
          </a:lstStyle>
          <a:p>
            <a:pPr algn="r">
              <a:spcBef>
                <a:spcPct val="0"/>
              </a:spcBef>
            </a:pPr>
            <a:fld id="{BE51BE29-35E8-4214-889C-D9774D6CA13F}" type="slidenum">
              <a:rPr lang="en-US" altLang="en-US" sz="1300" b="0"/>
              <a:pPr algn="r">
                <a:spcBef>
                  <a:spcPct val="0"/>
                </a:spcBef>
              </a:pPr>
              <a:t>69</a:t>
            </a:fld>
            <a:endParaRPr lang="en-US" altLang="en-US" sz="1300" b="0"/>
          </a:p>
        </p:txBody>
      </p:sp>
      <p:sp>
        <p:nvSpPr>
          <p:cNvPr id="1617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17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</p:cSld>
  <p:clrMapOvr>
    <a:masterClrMapping/>
  </p:clrMapOvr>
</p:notes>
</file>

<file path=ppt/notesSlides/notesSlide7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818" name="Rectangle 7"/>
          <p:cNvSpPr txBox="1">
            <a:spLocks noGrp="1" noChangeArrowheads="1"/>
          </p:cNvSpPr>
          <p:nvPr/>
        </p:nvSpPr>
        <p:spPr bwMode="auto">
          <a:xfrm>
            <a:off x="4143375" y="9120188"/>
            <a:ext cx="3170238" cy="479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61" tIns="48331" rIns="96661" bIns="48331" anchor="b"/>
          <a:lstStyle>
            <a:lvl1pPr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1pPr>
            <a:lvl2pPr marL="742950" indent="-285750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2pPr>
            <a:lvl3pPr marL="1143000" indent="-228600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3pPr>
            <a:lvl4pPr marL="1600200" indent="-228600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4pPr>
            <a:lvl5pPr marL="2057400" indent="-228600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5pPr>
            <a:lvl6pPr marL="25146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</a:defRPr>
            </a:lvl6pPr>
            <a:lvl7pPr marL="29718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</a:defRPr>
            </a:lvl7pPr>
            <a:lvl8pPr marL="34290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</a:defRPr>
            </a:lvl8pPr>
            <a:lvl9pPr marL="38862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</a:defRPr>
            </a:lvl9pPr>
          </a:lstStyle>
          <a:p>
            <a:pPr algn="r">
              <a:spcBef>
                <a:spcPct val="0"/>
              </a:spcBef>
            </a:pPr>
            <a:fld id="{F0550180-BC5A-439A-A17A-428CF3F1D761}" type="slidenum">
              <a:rPr lang="en-US" altLang="en-US" sz="1300" b="0"/>
              <a:pPr algn="r">
                <a:spcBef>
                  <a:spcPct val="0"/>
                </a:spcBef>
              </a:pPr>
              <a:t>70</a:t>
            </a:fld>
            <a:endParaRPr lang="en-US" altLang="en-US" sz="1300" b="0"/>
          </a:p>
        </p:txBody>
      </p:sp>
      <p:sp>
        <p:nvSpPr>
          <p:cNvPr id="1628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282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</p:cSld>
  <p:clrMapOvr>
    <a:masterClrMapping/>
  </p:clrMapOvr>
</p:notes>
</file>

<file path=ppt/notesSlides/notesSlide7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42" name="Rectangle 7"/>
          <p:cNvSpPr txBox="1">
            <a:spLocks noGrp="1" noChangeArrowheads="1"/>
          </p:cNvSpPr>
          <p:nvPr/>
        </p:nvSpPr>
        <p:spPr bwMode="auto">
          <a:xfrm>
            <a:off x="4143375" y="9120188"/>
            <a:ext cx="3170238" cy="479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61" tIns="48331" rIns="96661" bIns="48331" anchor="b"/>
          <a:lstStyle>
            <a:lvl1pPr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1pPr>
            <a:lvl2pPr marL="742950" indent="-285750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2pPr>
            <a:lvl3pPr marL="1143000" indent="-228600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3pPr>
            <a:lvl4pPr marL="1600200" indent="-228600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4pPr>
            <a:lvl5pPr marL="2057400" indent="-228600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5pPr>
            <a:lvl6pPr marL="25146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</a:defRPr>
            </a:lvl6pPr>
            <a:lvl7pPr marL="29718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</a:defRPr>
            </a:lvl7pPr>
            <a:lvl8pPr marL="34290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</a:defRPr>
            </a:lvl8pPr>
            <a:lvl9pPr marL="38862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</a:defRPr>
            </a:lvl9pPr>
          </a:lstStyle>
          <a:p>
            <a:pPr algn="r">
              <a:spcBef>
                <a:spcPct val="0"/>
              </a:spcBef>
            </a:pPr>
            <a:fld id="{43CF0632-91C5-4790-AE20-D941ABB466C9}" type="slidenum">
              <a:rPr lang="en-US" altLang="en-US" sz="1300" b="0"/>
              <a:pPr algn="r">
                <a:spcBef>
                  <a:spcPct val="0"/>
                </a:spcBef>
              </a:pPr>
              <a:t>71</a:t>
            </a:fld>
            <a:endParaRPr lang="en-US" altLang="en-US" sz="1300" b="0"/>
          </a:p>
        </p:txBody>
      </p:sp>
      <p:sp>
        <p:nvSpPr>
          <p:cNvPr id="1638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384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</p:cSld>
  <p:clrMapOvr>
    <a:masterClrMapping/>
  </p:clrMapOvr>
</p:notes>
</file>

<file path=ppt/notesSlides/notesSlide7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866" name="Rectangle 7"/>
          <p:cNvSpPr txBox="1">
            <a:spLocks noGrp="1" noChangeArrowheads="1"/>
          </p:cNvSpPr>
          <p:nvPr/>
        </p:nvSpPr>
        <p:spPr bwMode="auto">
          <a:xfrm>
            <a:off x="4143375" y="9120188"/>
            <a:ext cx="3170238" cy="479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61" tIns="48331" rIns="96661" bIns="48331" anchor="b"/>
          <a:lstStyle>
            <a:lvl1pPr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1pPr>
            <a:lvl2pPr marL="742950" indent="-285750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2pPr>
            <a:lvl3pPr marL="1143000" indent="-228600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3pPr>
            <a:lvl4pPr marL="1600200" indent="-228600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4pPr>
            <a:lvl5pPr marL="2057400" indent="-228600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5pPr>
            <a:lvl6pPr marL="25146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</a:defRPr>
            </a:lvl6pPr>
            <a:lvl7pPr marL="29718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</a:defRPr>
            </a:lvl7pPr>
            <a:lvl8pPr marL="34290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</a:defRPr>
            </a:lvl8pPr>
            <a:lvl9pPr marL="38862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</a:defRPr>
            </a:lvl9pPr>
          </a:lstStyle>
          <a:p>
            <a:pPr algn="r">
              <a:spcBef>
                <a:spcPct val="0"/>
              </a:spcBef>
            </a:pPr>
            <a:fld id="{AE262583-1125-4F63-B298-EBC8B58C0CD0}" type="slidenum">
              <a:rPr lang="en-US" altLang="en-US" sz="1300" b="0"/>
              <a:pPr algn="r">
                <a:spcBef>
                  <a:spcPct val="0"/>
                </a:spcBef>
              </a:pPr>
              <a:t>72</a:t>
            </a:fld>
            <a:endParaRPr lang="en-US" altLang="en-US" sz="1300" b="0"/>
          </a:p>
        </p:txBody>
      </p:sp>
      <p:sp>
        <p:nvSpPr>
          <p:cNvPr id="1648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486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</p:cSld>
  <p:clrMapOvr>
    <a:masterClrMapping/>
  </p:clrMapOvr>
</p:notes>
</file>

<file path=ppt/notesSlides/notesSlide7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890" name="Rectangle 7"/>
          <p:cNvSpPr txBox="1">
            <a:spLocks noGrp="1" noChangeArrowheads="1"/>
          </p:cNvSpPr>
          <p:nvPr/>
        </p:nvSpPr>
        <p:spPr bwMode="auto">
          <a:xfrm>
            <a:off x="4143375" y="9120188"/>
            <a:ext cx="3170238" cy="479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61" tIns="48331" rIns="96661" bIns="48331" anchor="b"/>
          <a:lstStyle>
            <a:lvl1pPr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1pPr>
            <a:lvl2pPr marL="742950" indent="-285750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2pPr>
            <a:lvl3pPr marL="1143000" indent="-228600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3pPr>
            <a:lvl4pPr marL="1600200" indent="-228600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4pPr>
            <a:lvl5pPr marL="2057400" indent="-228600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5pPr>
            <a:lvl6pPr marL="25146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</a:defRPr>
            </a:lvl6pPr>
            <a:lvl7pPr marL="29718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</a:defRPr>
            </a:lvl7pPr>
            <a:lvl8pPr marL="34290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</a:defRPr>
            </a:lvl8pPr>
            <a:lvl9pPr marL="38862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</a:defRPr>
            </a:lvl9pPr>
          </a:lstStyle>
          <a:p>
            <a:pPr algn="r">
              <a:spcBef>
                <a:spcPct val="0"/>
              </a:spcBef>
            </a:pPr>
            <a:fld id="{4C979F69-08B5-46C3-B9E0-34652D3A58E5}" type="slidenum">
              <a:rPr lang="en-US" altLang="en-US" sz="1300" b="0"/>
              <a:pPr algn="r">
                <a:spcBef>
                  <a:spcPct val="0"/>
                </a:spcBef>
              </a:pPr>
              <a:t>73</a:t>
            </a:fld>
            <a:endParaRPr lang="en-US" altLang="en-US" sz="1300" b="0"/>
          </a:p>
        </p:txBody>
      </p:sp>
      <p:sp>
        <p:nvSpPr>
          <p:cNvPr id="16589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589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</p:cSld>
  <p:clrMapOvr>
    <a:masterClrMapping/>
  </p:clrMapOvr>
</p:notes>
</file>

<file path=ppt/notesSlides/notesSlide7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914" name="Rectangle 7"/>
          <p:cNvSpPr txBox="1">
            <a:spLocks noGrp="1" noChangeArrowheads="1"/>
          </p:cNvSpPr>
          <p:nvPr/>
        </p:nvSpPr>
        <p:spPr bwMode="auto">
          <a:xfrm>
            <a:off x="4143375" y="9120188"/>
            <a:ext cx="3170238" cy="479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61" tIns="48331" rIns="96661" bIns="48331" anchor="b"/>
          <a:lstStyle>
            <a:lvl1pPr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1pPr>
            <a:lvl2pPr marL="742950" indent="-285750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2pPr>
            <a:lvl3pPr marL="1143000" indent="-228600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3pPr>
            <a:lvl4pPr marL="1600200" indent="-228600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4pPr>
            <a:lvl5pPr marL="2057400" indent="-228600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5pPr>
            <a:lvl6pPr marL="25146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</a:defRPr>
            </a:lvl6pPr>
            <a:lvl7pPr marL="29718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</a:defRPr>
            </a:lvl7pPr>
            <a:lvl8pPr marL="34290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</a:defRPr>
            </a:lvl8pPr>
            <a:lvl9pPr marL="38862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</a:defRPr>
            </a:lvl9pPr>
          </a:lstStyle>
          <a:p>
            <a:pPr algn="r">
              <a:spcBef>
                <a:spcPct val="0"/>
              </a:spcBef>
            </a:pPr>
            <a:fld id="{4824137A-FCB9-4F41-8FE2-B9494E579A5B}" type="slidenum">
              <a:rPr lang="en-US" altLang="en-US" sz="1300" b="0"/>
              <a:pPr algn="r">
                <a:spcBef>
                  <a:spcPct val="0"/>
                </a:spcBef>
              </a:pPr>
              <a:t>74</a:t>
            </a:fld>
            <a:endParaRPr lang="en-US" altLang="en-US" sz="1300" b="0"/>
          </a:p>
        </p:txBody>
      </p:sp>
      <p:sp>
        <p:nvSpPr>
          <p:cNvPr id="1669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691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</p:cSld>
  <p:clrMapOvr>
    <a:masterClrMapping/>
  </p:clrMapOvr>
</p:notes>
</file>

<file path=ppt/notesSlides/notesSlide7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938" name="Rectangle 7"/>
          <p:cNvSpPr txBox="1">
            <a:spLocks noGrp="1" noChangeArrowheads="1"/>
          </p:cNvSpPr>
          <p:nvPr/>
        </p:nvSpPr>
        <p:spPr bwMode="auto">
          <a:xfrm>
            <a:off x="4143375" y="9120188"/>
            <a:ext cx="3170238" cy="479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61" tIns="48331" rIns="96661" bIns="48331" anchor="b"/>
          <a:lstStyle>
            <a:lvl1pPr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1pPr>
            <a:lvl2pPr marL="742950" indent="-285750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2pPr>
            <a:lvl3pPr marL="1143000" indent="-228600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3pPr>
            <a:lvl4pPr marL="1600200" indent="-228600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4pPr>
            <a:lvl5pPr marL="2057400" indent="-228600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5pPr>
            <a:lvl6pPr marL="25146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</a:defRPr>
            </a:lvl6pPr>
            <a:lvl7pPr marL="29718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</a:defRPr>
            </a:lvl7pPr>
            <a:lvl8pPr marL="34290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</a:defRPr>
            </a:lvl8pPr>
            <a:lvl9pPr marL="38862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</a:defRPr>
            </a:lvl9pPr>
          </a:lstStyle>
          <a:p>
            <a:pPr algn="r">
              <a:spcBef>
                <a:spcPct val="0"/>
              </a:spcBef>
            </a:pPr>
            <a:fld id="{39561482-0D9C-43BF-B6EA-8A838190CA35}" type="slidenum">
              <a:rPr lang="en-US" altLang="en-US" sz="1300" b="0"/>
              <a:pPr algn="r">
                <a:spcBef>
                  <a:spcPct val="0"/>
                </a:spcBef>
              </a:pPr>
              <a:t>75</a:t>
            </a:fld>
            <a:endParaRPr lang="en-US" altLang="en-US" sz="1300" b="0"/>
          </a:p>
        </p:txBody>
      </p:sp>
      <p:sp>
        <p:nvSpPr>
          <p:cNvPr id="1679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794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</p:cSld>
  <p:clrMapOvr>
    <a:masterClrMapping/>
  </p:clrMapOvr>
</p:notes>
</file>

<file path=ppt/notesSlides/notesSlide7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962" name="Rectangle 7"/>
          <p:cNvSpPr txBox="1">
            <a:spLocks noGrp="1" noChangeArrowheads="1"/>
          </p:cNvSpPr>
          <p:nvPr/>
        </p:nvSpPr>
        <p:spPr bwMode="auto">
          <a:xfrm>
            <a:off x="4143375" y="9120188"/>
            <a:ext cx="3170238" cy="479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61" tIns="48331" rIns="96661" bIns="48331" anchor="b"/>
          <a:lstStyle>
            <a:lvl1pPr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1pPr>
            <a:lvl2pPr marL="742950" indent="-285750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2pPr>
            <a:lvl3pPr marL="1143000" indent="-228600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3pPr>
            <a:lvl4pPr marL="1600200" indent="-228600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4pPr>
            <a:lvl5pPr marL="2057400" indent="-228600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5pPr>
            <a:lvl6pPr marL="25146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</a:defRPr>
            </a:lvl6pPr>
            <a:lvl7pPr marL="29718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</a:defRPr>
            </a:lvl7pPr>
            <a:lvl8pPr marL="34290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</a:defRPr>
            </a:lvl8pPr>
            <a:lvl9pPr marL="38862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</a:defRPr>
            </a:lvl9pPr>
          </a:lstStyle>
          <a:p>
            <a:pPr algn="r">
              <a:spcBef>
                <a:spcPct val="0"/>
              </a:spcBef>
            </a:pPr>
            <a:fld id="{F81ECC25-4E0D-4CCF-814F-F703518A4726}" type="slidenum">
              <a:rPr lang="en-US" altLang="en-US" sz="1300" b="0"/>
              <a:pPr algn="r">
                <a:spcBef>
                  <a:spcPct val="0"/>
                </a:spcBef>
              </a:pPr>
              <a:t>76</a:t>
            </a:fld>
            <a:endParaRPr lang="en-US" altLang="en-US" sz="1300" b="0"/>
          </a:p>
        </p:txBody>
      </p:sp>
      <p:sp>
        <p:nvSpPr>
          <p:cNvPr id="1689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896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</p:cSld>
  <p:clrMapOvr>
    <a:masterClrMapping/>
  </p:clrMapOvr>
</p:notes>
</file>

<file path=ppt/notesSlides/notesSlide7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986" name="Rectangle 7"/>
          <p:cNvSpPr txBox="1">
            <a:spLocks noGrp="1" noChangeArrowheads="1"/>
          </p:cNvSpPr>
          <p:nvPr/>
        </p:nvSpPr>
        <p:spPr bwMode="auto">
          <a:xfrm>
            <a:off x="4143375" y="9120188"/>
            <a:ext cx="3170238" cy="479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61" tIns="48331" rIns="96661" bIns="48331" anchor="b"/>
          <a:lstStyle>
            <a:lvl1pPr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1pPr>
            <a:lvl2pPr marL="742950" indent="-285750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2pPr>
            <a:lvl3pPr marL="1143000" indent="-228600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3pPr>
            <a:lvl4pPr marL="1600200" indent="-228600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4pPr>
            <a:lvl5pPr marL="2057400" indent="-228600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5pPr>
            <a:lvl6pPr marL="25146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</a:defRPr>
            </a:lvl6pPr>
            <a:lvl7pPr marL="29718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</a:defRPr>
            </a:lvl7pPr>
            <a:lvl8pPr marL="34290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</a:defRPr>
            </a:lvl8pPr>
            <a:lvl9pPr marL="38862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</a:defRPr>
            </a:lvl9pPr>
          </a:lstStyle>
          <a:p>
            <a:pPr algn="r">
              <a:spcBef>
                <a:spcPct val="0"/>
              </a:spcBef>
            </a:pPr>
            <a:fld id="{75FA8928-2B71-4434-A788-CCAF0CEB4502}" type="slidenum">
              <a:rPr lang="en-US" altLang="en-US" sz="1300" b="0"/>
              <a:pPr algn="r">
                <a:spcBef>
                  <a:spcPct val="0"/>
                </a:spcBef>
              </a:pPr>
              <a:t>77</a:t>
            </a:fld>
            <a:endParaRPr lang="en-US" altLang="en-US" sz="1300" b="0"/>
          </a:p>
        </p:txBody>
      </p:sp>
      <p:sp>
        <p:nvSpPr>
          <p:cNvPr id="1699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998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</p:cSld>
  <p:clrMapOvr>
    <a:masterClrMapping/>
  </p:clrMapOvr>
</p:notes>
</file>

<file path=ppt/notesSlides/notesSlide7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010" name="Rectangle 7"/>
          <p:cNvSpPr txBox="1">
            <a:spLocks noGrp="1" noChangeArrowheads="1"/>
          </p:cNvSpPr>
          <p:nvPr/>
        </p:nvSpPr>
        <p:spPr bwMode="auto">
          <a:xfrm>
            <a:off x="4143375" y="9120188"/>
            <a:ext cx="3170238" cy="479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61" tIns="48331" rIns="96661" bIns="48331" anchor="b"/>
          <a:lstStyle>
            <a:lvl1pPr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1pPr>
            <a:lvl2pPr marL="742950" indent="-285750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2pPr>
            <a:lvl3pPr marL="1143000" indent="-228600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3pPr>
            <a:lvl4pPr marL="1600200" indent="-228600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4pPr>
            <a:lvl5pPr marL="2057400" indent="-228600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5pPr>
            <a:lvl6pPr marL="25146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</a:defRPr>
            </a:lvl6pPr>
            <a:lvl7pPr marL="29718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</a:defRPr>
            </a:lvl7pPr>
            <a:lvl8pPr marL="34290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</a:defRPr>
            </a:lvl8pPr>
            <a:lvl9pPr marL="38862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</a:defRPr>
            </a:lvl9pPr>
          </a:lstStyle>
          <a:p>
            <a:pPr algn="r">
              <a:spcBef>
                <a:spcPct val="0"/>
              </a:spcBef>
            </a:pPr>
            <a:fld id="{170E8F27-5E94-4DF8-A969-DF4A2E417A54}" type="slidenum">
              <a:rPr lang="en-US" altLang="en-US" sz="1300" b="0"/>
              <a:pPr algn="r">
                <a:spcBef>
                  <a:spcPct val="0"/>
                </a:spcBef>
              </a:pPr>
              <a:t>78</a:t>
            </a:fld>
            <a:endParaRPr lang="en-US" altLang="en-US" sz="1300" b="0"/>
          </a:p>
        </p:txBody>
      </p:sp>
      <p:sp>
        <p:nvSpPr>
          <p:cNvPr id="1710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101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30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98307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/>
          </a:p>
        </p:txBody>
      </p:sp>
      <p:sp>
        <p:nvSpPr>
          <p:cNvPr id="98308" name="Slide Number Placeholder 3"/>
          <p:cNvSpPr txBox="1">
            <a:spLocks noGrp="1"/>
          </p:cNvSpPr>
          <p:nvPr/>
        </p:nvSpPr>
        <p:spPr bwMode="auto">
          <a:xfrm>
            <a:off x="4143375" y="9120188"/>
            <a:ext cx="3170238" cy="479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61" tIns="48331" rIns="96661" bIns="48331" anchor="b"/>
          <a:lstStyle>
            <a:lvl1pPr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1pPr>
            <a:lvl2pPr marL="742950" indent="-285750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2pPr>
            <a:lvl3pPr marL="1143000" indent="-228600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3pPr>
            <a:lvl4pPr marL="1600200" indent="-228600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4pPr>
            <a:lvl5pPr marL="2057400" indent="-228600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5pPr>
            <a:lvl6pPr marL="25146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</a:defRPr>
            </a:lvl6pPr>
            <a:lvl7pPr marL="29718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</a:defRPr>
            </a:lvl7pPr>
            <a:lvl8pPr marL="34290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</a:defRPr>
            </a:lvl8pPr>
            <a:lvl9pPr marL="38862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</a:defRPr>
            </a:lvl9pPr>
          </a:lstStyle>
          <a:p>
            <a:pPr algn="r">
              <a:spcBef>
                <a:spcPct val="0"/>
              </a:spcBef>
            </a:pPr>
            <a:fld id="{5E98FC89-0365-407A-9B27-FF0C4008EC12}" type="slidenum">
              <a:rPr lang="en-US" altLang="en-US" sz="1300" b="0"/>
              <a:pPr algn="r">
                <a:spcBef>
                  <a:spcPct val="0"/>
                </a:spcBef>
              </a:pPr>
              <a:t>7</a:t>
            </a:fld>
            <a:endParaRPr lang="en-US" altLang="en-US" sz="1300" b="0"/>
          </a:p>
        </p:txBody>
      </p:sp>
    </p:spTree>
  </p:cSld>
  <p:clrMapOvr>
    <a:masterClrMapping/>
  </p:clrMapOvr>
</p:notes>
</file>

<file path=ppt/notesSlides/notesSlide8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034" name="Rectangle 7"/>
          <p:cNvSpPr txBox="1">
            <a:spLocks noGrp="1" noChangeArrowheads="1"/>
          </p:cNvSpPr>
          <p:nvPr/>
        </p:nvSpPr>
        <p:spPr bwMode="auto">
          <a:xfrm>
            <a:off x="4143375" y="9120188"/>
            <a:ext cx="3170238" cy="479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61" tIns="48331" rIns="96661" bIns="48331" anchor="b"/>
          <a:lstStyle>
            <a:lvl1pPr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1pPr>
            <a:lvl2pPr marL="742950" indent="-285750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2pPr>
            <a:lvl3pPr marL="1143000" indent="-228600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3pPr>
            <a:lvl4pPr marL="1600200" indent="-228600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4pPr>
            <a:lvl5pPr marL="2057400" indent="-228600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5pPr>
            <a:lvl6pPr marL="25146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</a:defRPr>
            </a:lvl6pPr>
            <a:lvl7pPr marL="29718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</a:defRPr>
            </a:lvl7pPr>
            <a:lvl8pPr marL="34290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</a:defRPr>
            </a:lvl8pPr>
            <a:lvl9pPr marL="38862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</a:defRPr>
            </a:lvl9pPr>
          </a:lstStyle>
          <a:p>
            <a:pPr algn="r">
              <a:spcBef>
                <a:spcPct val="0"/>
              </a:spcBef>
            </a:pPr>
            <a:fld id="{7E3FF6CE-E491-4077-8536-B93A3CA09D56}" type="slidenum">
              <a:rPr lang="en-US" altLang="en-US" sz="1300" b="0"/>
              <a:pPr algn="r">
                <a:spcBef>
                  <a:spcPct val="0"/>
                </a:spcBef>
              </a:pPr>
              <a:t>79</a:t>
            </a:fld>
            <a:endParaRPr lang="en-US" altLang="en-US" sz="1300" b="0"/>
          </a:p>
        </p:txBody>
      </p:sp>
      <p:sp>
        <p:nvSpPr>
          <p:cNvPr id="1720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203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</p:cSld>
  <p:clrMapOvr>
    <a:masterClrMapping/>
  </p:clrMapOvr>
</p:notes>
</file>

<file path=ppt/notesSlides/notesSlide8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058" name="Rectangle 7"/>
          <p:cNvSpPr txBox="1">
            <a:spLocks noGrp="1" noChangeArrowheads="1"/>
          </p:cNvSpPr>
          <p:nvPr/>
        </p:nvSpPr>
        <p:spPr bwMode="auto">
          <a:xfrm>
            <a:off x="4143375" y="9120188"/>
            <a:ext cx="3170238" cy="479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61" tIns="48331" rIns="96661" bIns="48331" anchor="b"/>
          <a:lstStyle>
            <a:lvl1pPr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1pPr>
            <a:lvl2pPr marL="742950" indent="-285750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2pPr>
            <a:lvl3pPr marL="1143000" indent="-228600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3pPr>
            <a:lvl4pPr marL="1600200" indent="-228600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4pPr>
            <a:lvl5pPr marL="2057400" indent="-228600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5pPr>
            <a:lvl6pPr marL="25146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</a:defRPr>
            </a:lvl6pPr>
            <a:lvl7pPr marL="29718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</a:defRPr>
            </a:lvl7pPr>
            <a:lvl8pPr marL="34290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</a:defRPr>
            </a:lvl8pPr>
            <a:lvl9pPr marL="38862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</a:defRPr>
            </a:lvl9pPr>
          </a:lstStyle>
          <a:p>
            <a:pPr algn="r">
              <a:spcBef>
                <a:spcPct val="0"/>
              </a:spcBef>
            </a:pPr>
            <a:fld id="{2DE5C95A-3EB0-49F3-A680-3D695AF99A71}" type="slidenum">
              <a:rPr lang="en-US" altLang="en-US" sz="1300" b="0"/>
              <a:pPr algn="r">
                <a:spcBef>
                  <a:spcPct val="0"/>
                </a:spcBef>
              </a:pPr>
              <a:t>80</a:t>
            </a:fld>
            <a:endParaRPr lang="en-US" altLang="en-US" sz="1300" b="0"/>
          </a:p>
        </p:txBody>
      </p:sp>
      <p:sp>
        <p:nvSpPr>
          <p:cNvPr id="1730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306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</p:cSld>
  <p:clrMapOvr>
    <a:masterClrMapping/>
  </p:clrMapOvr>
</p:notes>
</file>

<file path=ppt/notesSlides/notesSlide8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82" name="Rectangle 7"/>
          <p:cNvSpPr txBox="1">
            <a:spLocks noGrp="1" noChangeArrowheads="1"/>
          </p:cNvSpPr>
          <p:nvPr/>
        </p:nvSpPr>
        <p:spPr bwMode="auto">
          <a:xfrm>
            <a:off x="4143375" y="9120188"/>
            <a:ext cx="3170238" cy="479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61" tIns="48331" rIns="96661" bIns="48331" anchor="b"/>
          <a:lstStyle>
            <a:lvl1pPr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1pPr>
            <a:lvl2pPr marL="742950" indent="-285750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2pPr>
            <a:lvl3pPr marL="1143000" indent="-228600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3pPr>
            <a:lvl4pPr marL="1600200" indent="-228600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4pPr>
            <a:lvl5pPr marL="2057400" indent="-228600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5pPr>
            <a:lvl6pPr marL="25146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</a:defRPr>
            </a:lvl6pPr>
            <a:lvl7pPr marL="29718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</a:defRPr>
            </a:lvl7pPr>
            <a:lvl8pPr marL="34290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</a:defRPr>
            </a:lvl8pPr>
            <a:lvl9pPr marL="38862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</a:defRPr>
            </a:lvl9pPr>
          </a:lstStyle>
          <a:p>
            <a:pPr algn="r">
              <a:spcBef>
                <a:spcPct val="0"/>
              </a:spcBef>
            </a:pPr>
            <a:fld id="{8C86B8D3-B043-4427-AF05-6C2E0D15CF58}" type="slidenum">
              <a:rPr lang="en-US" altLang="en-US" sz="1300" b="0"/>
              <a:pPr algn="r">
                <a:spcBef>
                  <a:spcPct val="0"/>
                </a:spcBef>
              </a:pPr>
              <a:t>81</a:t>
            </a:fld>
            <a:endParaRPr lang="en-US" altLang="en-US" sz="1300" b="0"/>
          </a:p>
        </p:txBody>
      </p:sp>
      <p:sp>
        <p:nvSpPr>
          <p:cNvPr id="1740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408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</p:cSld>
  <p:clrMapOvr>
    <a:masterClrMapping/>
  </p:clrMapOvr>
</p:notes>
</file>

<file path=ppt/notesSlides/notesSlide8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106" name="Rectangle 7"/>
          <p:cNvSpPr txBox="1">
            <a:spLocks noGrp="1" noChangeArrowheads="1"/>
          </p:cNvSpPr>
          <p:nvPr/>
        </p:nvSpPr>
        <p:spPr bwMode="auto">
          <a:xfrm>
            <a:off x="4143375" y="9120188"/>
            <a:ext cx="3170238" cy="479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61" tIns="48331" rIns="96661" bIns="48331" anchor="b"/>
          <a:lstStyle>
            <a:lvl1pPr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1pPr>
            <a:lvl2pPr marL="742950" indent="-285750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2pPr>
            <a:lvl3pPr marL="1143000" indent="-228600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3pPr>
            <a:lvl4pPr marL="1600200" indent="-228600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4pPr>
            <a:lvl5pPr marL="2057400" indent="-228600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5pPr>
            <a:lvl6pPr marL="25146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</a:defRPr>
            </a:lvl6pPr>
            <a:lvl7pPr marL="29718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</a:defRPr>
            </a:lvl7pPr>
            <a:lvl8pPr marL="34290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</a:defRPr>
            </a:lvl8pPr>
            <a:lvl9pPr marL="38862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</a:defRPr>
            </a:lvl9pPr>
          </a:lstStyle>
          <a:p>
            <a:pPr algn="r">
              <a:spcBef>
                <a:spcPct val="0"/>
              </a:spcBef>
            </a:pPr>
            <a:fld id="{97313CAA-57D0-4973-8827-327509ED8189}" type="slidenum">
              <a:rPr lang="en-US" altLang="en-US" sz="1300" b="0"/>
              <a:pPr algn="r">
                <a:spcBef>
                  <a:spcPct val="0"/>
                </a:spcBef>
              </a:pPr>
              <a:t>82</a:t>
            </a:fld>
            <a:endParaRPr lang="en-US" altLang="en-US" sz="1300" b="0"/>
          </a:p>
        </p:txBody>
      </p:sp>
      <p:sp>
        <p:nvSpPr>
          <p:cNvPr id="1751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510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3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99331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/>
          </a:p>
        </p:txBody>
      </p:sp>
      <p:sp>
        <p:nvSpPr>
          <p:cNvPr id="99332" name="Slide Number Placeholder 3"/>
          <p:cNvSpPr txBox="1">
            <a:spLocks noGrp="1"/>
          </p:cNvSpPr>
          <p:nvPr/>
        </p:nvSpPr>
        <p:spPr bwMode="auto">
          <a:xfrm>
            <a:off x="4143375" y="9120188"/>
            <a:ext cx="3170238" cy="479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61" tIns="48331" rIns="96661" bIns="48331" anchor="b"/>
          <a:lstStyle>
            <a:lvl1pPr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1pPr>
            <a:lvl2pPr marL="742950" indent="-285750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2pPr>
            <a:lvl3pPr marL="1143000" indent="-228600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3pPr>
            <a:lvl4pPr marL="1600200" indent="-228600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4pPr>
            <a:lvl5pPr marL="2057400" indent="-228600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5pPr>
            <a:lvl6pPr marL="25146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</a:defRPr>
            </a:lvl6pPr>
            <a:lvl7pPr marL="29718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</a:defRPr>
            </a:lvl7pPr>
            <a:lvl8pPr marL="34290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</a:defRPr>
            </a:lvl8pPr>
            <a:lvl9pPr marL="38862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</a:defRPr>
            </a:lvl9pPr>
          </a:lstStyle>
          <a:p>
            <a:pPr algn="r">
              <a:spcBef>
                <a:spcPct val="0"/>
              </a:spcBef>
            </a:pPr>
            <a:fld id="{D6EB4E6C-8085-42FD-84A1-F453E3186A5C}" type="slidenum">
              <a:rPr lang="en-US" altLang="en-US" sz="1300" b="0"/>
              <a:pPr algn="r">
                <a:spcBef>
                  <a:spcPct val="0"/>
                </a:spcBef>
              </a:pPr>
              <a:t>8</a:t>
            </a:fld>
            <a:endParaRPr lang="en-US" altLang="en-US" sz="1300" b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5" name="Rectangle 3"/>
          <p:cNvSpPr>
            <a:spLocks noGrp="1" noChangeArrowheads="1"/>
          </p:cNvSpPr>
          <p:nvPr>
            <p:ph type="ctrTitle"/>
          </p:nvPr>
        </p:nvSpPr>
        <p:spPr>
          <a:xfrm>
            <a:off x="295275" y="1382713"/>
            <a:ext cx="8543925" cy="1055687"/>
          </a:xfrm>
        </p:spPr>
        <p:txBody>
          <a:bodyPr/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8196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4427538"/>
            <a:ext cx="6400800" cy="1752600"/>
          </a:xfrm>
        </p:spPr>
        <p:txBody>
          <a:bodyPr/>
          <a:lstStyle>
            <a:lvl1pPr marL="0" indent="0" algn="ctr">
              <a:buFont typeface="Arial" charset="0"/>
              <a:buNone/>
              <a:defRPr/>
            </a:lvl1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89493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1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CERT Tools for Leadership Success</a:t>
            </a:r>
          </a:p>
        </p:txBody>
      </p:sp>
      <p:sp>
        <p:nvSpPr>
          <p:cNvPr id="5" name="Rectangle 1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3475AAC-EBD8-4F75-B773-EA90585D44B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222541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81800" y="304800"/>
            <a:ext cx="2209800" cy="55626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52400" y="304800"/>
            <a:ext cx="6477000" cy="55626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1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CERT Tools for Leadership Success</a:t>
            </a:r>
          </a:p>
        </p:txBody>
      </p:sp>
      <p:sp>
        <p:nvSpPr>
          <p:cNvPr id="5" name="Rectangle 1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F571922-C586-446D-96DE-D554FE4FB59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507310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1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CERT Tools for Leadership Success</a:t>
            </a:r>
          </a:p>
        </p:txBody>
      </p:sp>
      <p:sp>
        <p:nvSpPr>
          <p:cNvPr id="4" name="Rectangle 1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0C9E2BB-C6AC-48A0-BADA-259A744AA39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8705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6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Rectangle 15"/>
          <p:cNvSpPr>
            <a:spLocks noGrp="1" noChangeArrowheads="1"/>
          </p:cNvSpPr>
          <p:nvPr>
            <p:ph type="ftr" sz="quarter" idx="10"/>
          </p:nvPr>
        </p:nvSpPr>
        <p:spPr>
          <a:xfrm>
            <a:off x="2746375" y="6381750"/>
            <a:ext cx="3640138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CERT Tools for Leadership Success</a:t>
            </a:r>
          </a:p>
        </p:txBody>
      </p:sp>
      <p:sp>
        <p:nvSpPr>
          <p:cNvPr id="5" name="Rectangle 17"/>
          <p:cNvSpPr>
            <a:spLocks noGrp="1" noChangeArrowheads="1"/>
          </p:cNvSpPr>
          <p:nvPr>
            <p:ph type="sldNum" sz="quarter" idx="11"/>
          </p:nvPr>
        </p:nvSpPr>
        <p:spPr>
          <a:xfrm>
            <a:off x="6299200" y="6245225"/>
            <a:ext cx="13970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78E4E0F-9B47-4F41-9B44-3556644C7F7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92448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1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CERT Tools for Leadership Success</a:t>
            </a:r>
          </a:p>
        </p:txBody>
      </p:sp>
      <p:sp>
        <p:nvSpPr>
          <p:cNvPr id="5" name="Rectangle 1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1104D84-FF73-4439-98A2-7DEC2EA7D64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4393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341438"/>
            <a:ext cx="4038600" cy="4525962"/>
          </a:xfr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 sz="2400">
                <a:solidFill>
                  <a:schemeClr val="tx1"/>
                </a:solidFill>
              </a:defRPr>
            </a:lvl2pPr>
            <a:lvl3pPr>
              <a:defRPr sz="2000">
                <a:solidFill>
                  <a:schemeClr val="tx1"/>
                </a:solidFill>
              </a:defRPr>
            </a:lvl3pPr>
            <a:lvl4pPr>
              <a:defRPr sz="1800">
                <a:solidFill>
                  <a:schemeClr val="tx1"/>
                </a:solidFill>
              </a:defRPr>
            </a:lvl4pPr>
            <a:lvl5pPr>
              <a:defRPr sz="1800">
                <a:solidFill>
                  <a:schemeClr val="tx1"/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341438"/>
            <a:ext cx="4038600" cy="4525962"/>
          </a:xfr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 sz="2400">
                <a:solidFill>
                  <a:schemeClr val="tx1"/>
                </a:solidFill>
              </a:defRPr>
            </a:lvl2pPr>
            <a:lvl3pPr>
              <a:defRPr sz="2000">
                <a:solidFill>
                  <a:schemeClr val="tx1"/>
                </a:solidFill>
              </a:defRPr>
            </a:lvl3pPr>
            <a:lvl4pPr>
              <a:defRPr sz="1800">
                <a:solidFill>
                  <a:schemeClr val="tx1"/>
                </a:solidFill>
              </a:defRPr>
            </a:lvl4pPr>
            <a:lvl5pPr>
              <a:defRPr sz="1800">
                <a:solidFill>
                  <a:schemeClr val="tx1"/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Rectangle 15"/>
          <p:cNvSpPr>
            <a:spLocks noGrp="1" noChangeArrowheads="1"/>
          </p:cNvSpPr>
          <p:nvPr>
            <p:ph type="ftr" sz="quarter" idx="10"/>
          </p:nvPr>
        </p:nvSpPr>
        <p:spPr>
          <a:xfrm>
            <a:off x="2514600" y="6245225"/>
            <a:ext cx="35560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CERT Tools for Leadership Success</a:t>
            </a:r>
          </a:p>
        </p:txBody>
      </p:sp>
      <p:sp>
        <p:nvSpPr>
          <p:cNvPr id="6" name="Rectangle 17"/>
          <p:cNvSpPr>
            <a:spLocks noGrp="1" noChangeArrowheads="1"/>
          </p:cNvSpPr>
          <p:nvPr>
            <p:ph type="sldNum" sz="quarter" idx="11"/>
          </p:nvPr>
        </p:nvSpPr>
        <p:spPr>
          <a:xfrm>
            <a:off x="6550025" y="6245225"/>
            <a:ext cx="1146175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467BFEC-04EF-4A6F-9584-916D57E64238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09668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1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CERT Tools for Leadership Success</a:t>
            </a:r>
          </a:p>
        </p:txBody>
      </p:sp>
      <p:sp>
        <p:nvSpPr>
          <p:cNvPr id="8" name="Rectangle 1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6DF38B0-B1DB-48C7-AEA1-88F5EE96A9A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7170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1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CERT Tools for Leadership Success</a:t>
            </a:r>
          </a:p>
        </p:txBody>
      </p:sp>
      <p:sp>
        <p:nvSpPr>
          <p:cNvPr id="4" name="Rectangle 1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4EA6AC8-B13F-40C7-9031-9417C7848C0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07652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CERT Tools for Leadership Success</a:t>
            </a:r>
          </a:p>
        </p:txBody>
      </p:sp>
      <p:sp>
        <p:nvSpPr>
          <p:cNvPr id="3" name="Rectangle 1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2DE34C0-750B-49CA-9280-3E0D230E4EA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50905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1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CERT Tools for Leadership Success</a:t>
            </a:r>
          </a:p>
        </p:txBody>
      </p:sp>
      <p:sp>
        <p:nvSpPr>
          <p:cNvPr id="6" name="Rectangle 1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C4BBF00-F2A7-4BF1-8B96-ACB8C5436E3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36542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smtClean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1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CERT Tools for Leadership Success</a:t>
            </a:r>
          </a:p>
        </p:txBody>
      </p:sp>
      <p:sp>
        <p:nvSpPr>
          <p:cNvPr id="6" name="Rectangle 1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A6B750D-938B-427A-858F-B9BB131625B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59953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341438"/>
            <a:ext cx="8229600" cy="4525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1027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52400" y="304800"/>
            <a:ext cx="8839200" cy="685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1039" name="Rectangle 1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5146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b="0">
                <a:latin typeface="Arial" charset="0"/>
              </a:defRPr>
            </a:lvl1pPr>
          </a:lstStyle>
          <a:p>
            <a:pPr>
              <a:defRPr/>
            </a:pPr>
            <a:r>
              <a:rPr lang="en-US"/>
              <a:t>CERT Tools for Leadership Success</a:t>
            </a:r>
          </a:p>
        </p:txBody>
      </p:sp>
      <p:sp>
        <p:nvSpPr>
          <p:cNvPr id="1041" name="Rectangle 1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55626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b="0">
                <a:latin typeface="Arial" charset="0"/>
              </a:defRPr>
            </a:lvl1pPr>
          </a:lstStyle>
          <a:p>
            <a:pPr>
              <a:defRPr/>
            </a:pPr>
            <a:fld id="{94AF025C-9294-46F2-B573-5E2A4274907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76" r:id="rId1"/>
    <p:sldLayoutId id="2147483777" r:id="rId2"/>
    <p:sldLayoutId id="2147483767" r:id="rId3"/>
    <p:sldLayoutId id="2147483778" r:id="rId4"/>
    <p:sldLayoutId id="2147483768" r:id="rId5"/>
    <p:sldLayoutId id="2147483769" r:id="rId6"/>
    <p:sldLayoutId id="2147483770" r:id="rId7"/>
    <p:sldLayoutId id="2147483771" r:id="rId8"/>
    <p:sldLayoutId id="2147483772" r:id="rId9"/>
    <p:sldLayoutId id="2147483773" r:id="rId10"/>
    <p:sldLayoutId id="2147483774" r:id="rId11"/>
    <p:sldLayoutId id="2147483775" r:id="rId12"/>
  </p:sldLayoutIdLst>
  <p:hf hd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2400" b="1">
          <a:solidFill>
            <a:schemeClr val="bg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400" b="1">
          <a:solidFill>
            <a:schemeClr val="bg1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400" b="1">
          <a:solidFill>
            <a:schemeClr val="bg1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400" b="1">
          <a:solidFill>
            <a:schemeClr val="bg1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400" b="1">
          <a:solidFill>
            <a:schemeClr val="bg1"/>
          </a:solidFill>
          <a:latin typeface="Arial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bg1"/>
          </a:solidFill>
          <a:latin typeface="Arial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bg1"/>
          </a:solidFill>
          <a:latin typeface="Arial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bg1"/>
          </a:solidFill>
          <a:latin typeface="Arial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bg1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rgbClr val="006600"/>
        </a:buClr>
        <a:buFont typeface="Arial" pitchFamily="34" charset="0"/>
        <a:buChar char="●"/>
        <a:defRPr sz="3200">
          <a:solidFill>
            <a:srgbClr val="006600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rgbClr val="006600"/>
        </a:buClr>
        <a:buFont typeface="Wingdings" pitchFamily="2" charset="2"/>
        <a:buChar char="§"/>
        <a:defRPr sz="2800">
          <a:solidFill>
            <a:srgbClr val="006600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rgbClr val="006600"/>
        </a:buClr>
        <a:buFont typeface="Wingdings" pitchFamily="2" charset="2"/>
        <a:buChar char="v"/>
        <a:defRPr sz="2400">
          <a:solidFill>
            <a:srgbClr val="006600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rgbClr val="006600"/>
        </a:buClr>
        <a:buFont typeface="Wingdings" pitchFamily="2" charset="2"/>
        <a:buChar char="§"/>
        <a:defRPr sz="2000">
          <a:solidFill>
            <a:srgbClr val="006600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rgbClr val="006600"/>
        </a:buClr>
        <a:buFont typeface="Wingdings" pitchFamily="2" charset="2"/>
        <a:buChar char="v"/>
        <a:defRPr sz="1600">
          <a:solidFill>
            <a:srgbClr val="006600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rgbClr val="006600"/>
        </a:buClr>
        <a:buFont typeface="Wingdings" pitchFamily="2" charset="2"/>
        <a:buChar char="v"/>
        <a:defRPr sz="1600">
          <a:solidFill>
            <a:srgbClr val="006600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rgbClr val="006600"/>
        </a:buClr>
        <a:buFont typeface="Wingdings" pitchFamily="2" charset="2"/>
        <a:buChar char="v"/>
        <a:defRPr sz="1600">
          <a:solidFill>
            <a:srgbClr val="006600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rgbClr val="006600"/>
        </a:buClr>
        <a:buFont typeface="Wingdings" pitchFamily="2" charset="2"/>
        <a:buChar char="v"/>
        <a:defRPr sz="1600">
          <a:solidFill>
            <a:srgbClr val="006600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rgbClr val="006600"/>
        </a:buClr>
        <a:buFont typeface="Wingdings" pitchFamily="2" charset="2"/>
        <a:buChar char="v"/>
        <a:defRPr sz="1600">
          <a:solidFill>
            <a:srgbClr val="006600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3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3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5.png"/><Relationship Id="rId4" Type="http://schemas.openxmlformats.org/officeDocument/2006/relationships/image" Target="../media/image3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3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3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3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5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3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3.pn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3.pn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5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3.pn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5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3.png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5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3.png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6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png"/><Relationship Id="rId5" Type="http://schemas.openxmlformats.org/officeDocument/2006/relationships/image" Target="../media/image27.jpeg"/><Relationship Id="rId4" Type="http://schemas.openxmlformats.org/officeDocument/2006/relationships/image" Target="../media/image26.jpeg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6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6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6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6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6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6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notesSlide" Target="../notesSlides/notesSlide6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3.png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notesSlide" Target="../notesSlides/notesSlide68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5.png"/><Relationship Id="rId4" Type="http://schemas.openxmlformats.org/officeDocument/2006/relationships/image" Target="../media/image3.png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notesSlide" Target="../notesSlides/notesSlide6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3.png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7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7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notesSlide" Target="../notesSlides/notesSlide7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3.png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7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7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notesSlide" Target="../notesSlides/notesSlide7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3.png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7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notesSlide" Target="../notesSlides/notesSlide7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3.png"/></Relationships>
</file>

<file path=ppt/slides/_rels/slide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notesSlide" Target="../notesSlides/notesSlide7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3.png"/></Relationships>
</file>

<file path=ppt/slides/_rels/slide7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7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3.png"/></Relationships>
</file>

<file path=ppt/slides/_rels/slide8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8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8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8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8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8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8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8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1026"/>
          <p:cNvSpPr>
            <a:spLocks noGrp="1" noChangeArrowheads="1"/>
          </p:cNvSpPr>
          <p:nvPr>
            <p:ph type="ctrTitle"/>
          </p:nvPr>
        </p:nvSpPr>
        <p:spPr>
          <a:xfrm>
            <a:off x="717550" y="1949450"/>
            <a:ext cx="8024813" cy="1055688"/>
          </a:xfrm>
        </p:spPr>
        <p:txBody>
          <a:bodyPr/>
          <a:lstStyle/>
          <a:p>
            <a:pPr eaLnBrk="1" hangingPunct="1"/>
            <a:r>
              <a:rPr lang="en-US" altLang="en-US" sz="5000" smtClean="0"/>
              <a:t>CERT Tools for Leadership </a:t>
            </a:r>
            <a:br>
              <a:rPr lang="en-US" altLang="en-US" sz="5000" smtClean="0"/>
            </a:br>
            <a:r>
              <a:rPr lang="en-US" altLang="en-US" sz="5000" smtClean="0"/>
              <a:t>Success 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476375" y="4316413"/>
            <a:ext cx="6400800" cy="1752600"/>
          </a:xfrm>
        </p:spPr>
        <p:txBody>
          <a:bodyPr/>
          <a:lstStyle/>
          <a:p>
            <a:pPr eaLnBrk="1" hangingPunct="1">
              <a:buFont typeface="Arial" pitchFamily="34" charset="0"/>
              <a:buNone/>
            </a:pPr>
            <a:r>
              <a:rPr lang="en-US" altLang="en-US" smtClean="0">
                <a:solidFill>
                  <a:schemeClr val="tx1"/>
                </a:solidFill>
                <a:ea typeface="Geneva"/>
                <a:cs typeface="Geneva"/>
              </a:rPr>
              <a:t>Community Emergency </a:t>
            </a:r>
            <a:br>
              <a:rPr lang="en-US" altLang="en-US" smtClean="0">
                <a:solidFill>
                  <a:schemeClr val="tx1"/>
                </a:solidFill>
                <a:ea typeface="Geneva"/>
                <a:cs typeface="Geneva"/>
              </a:rPr>
            </a:br>
            <a:r>
              <a:rPr lang="en-US" altLang="en-US" smtClean="0">
                <a:solidFill>
                  <a:schemeClr val="tx1"/>
                </a:solidFill>
                <a:ea typeface="Geneva"/>
                <a:cs typeface="Geneva"/>
              </a:rPr>
              <a:t>Response Team</a:t>
            </a:r>
          </a:p>
        </p:txBody>
      </p:sp>
      <p:pic>
        <p:nvPicPr>
          <p:cNvPr id="4" name="Picture 11" descr="CERT logo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42263" y="17463"/>
            <a:ext cx="123825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15" descr="CitizenCorps logo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10400" y="6248400"/>
            <a:ext cx="2047875" cy="571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15" descr="FEMA logo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538" y="6173788"/>
            <a:ext cx="1660525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>
                <a:cs typeface="Times New Roman" pitchFamily="18" charset="0"/>
              </a:rPr>
              <a:t>Your Mission as CERT Members</a:t>
            </a:r>
          </a:p>
        </p:txBody>
      </p:sp>
      <p:sp>
        <p:nvSpPr>
          <p:cNvPr id="14339" name="Content Placeholder 2"/>
          <p:cNvSpPr>
            <a:spLocks noGrp="1"/>
          </p:cNvSpPr>
          <p:nvPr>
            <p:ph idx="1"/>
          </p:nvPr>
        </p:nvSpPr>
        <p:spPr>
          <a:xfrm>
            <a:off x="3790950" y="1341438"/>
            <a:ext cx="4895850" cy="4525962"/>
          </a:xfrm>
        </p:spPr>
        <p:txBody>
          <a:bodyPr/>
          <a:lstStyle/>
          <a:p>
            <a:pPr eaLnBrk="1" hangingPunct="1"/>
            <a:r>
              <a:rPr lang="en-US" altLang="en-US" sz="2800" smtClean="0"/>
              <a:t>Reduce hazards in your community</a:t>
            </a:r>
          </a:p>
          <a:p>
            <a:pPr eaLnBrk="1" hangingPunct="1"/>
            <a:r>
              <a:rPr lang="en-US" altLang="en-US" sz="2800" smtClean="0"/>
              <a:t>Respond to immediate needs of your family and community after disaster</a:t>
            </a:r>
          </a:p>
          <a:p>
            <a:pPr eaLnBrk="1" hangingPunct="1"/>
            <a:r>
              <a:rPr lang="en-US" altLang="en-US" sz="2800" smtClean="0"/>
              <a:t>Respond as a team to do the greatest good for the greatest number of people</a:t>
            </a:r>
          </a:p>
        </p:txBody>
      </p:sp>
      <p:sp>
        <p:nvSpPr>
          <p:cNvPr id="14340" name="Footer Placeholder 3"/>
          <p:cNvSpPr>
            <a:spLocks noGrp="1"/>
          </p:cNvSpPr>
          <p:nvPr>
            <p:ph type="ftr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rgbClr val="006600"/>
              </a:buClr>
              <a:buFont typeface="Arial" pitchFamily="34" charset="0"/>
              <a:buChar char="●"/>
              <a:defRPr sz="3200">
                <a:solidFill>
                  <a:srgbClr val="006600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800">
                <a:solidFill>
                  <a:srgbClr val="006600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2400">
                <a:solidFill>
                  <a:srgbClr val="006600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000">
                <a:solidFill>
                  <a:srgbClr val="006600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400" smtClean="0">
                <a:solidFill>
                  <a:schemeClr val="tx1"/>
                </a:solidFill>
              </a:rPr>
              <a:t>CERT Tools for Leadership Success</a:t>
            </a:r>
          </a:p>
        </p:txBody>
      </p:sp>
      <p:sp>
        <p:nvSpPr>
          <p:cNvPr id="14341" name="Slide Number Placeholder 4"/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rgbClr val="006600"/>
              </a:buClr>
              <a:buFont typeface="Arial" pitchFamily="34" charset="0"/>
              <a:buChar char="●"/>
              <a:defRPr sz="3200">
                <a:solidFill>
                  <a:srgbClr val="006600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800">
                <a:solidFill>
                  <a:srgbClr val="006600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2400">
                <a:solidFill>
                  <a:srgbClr val="006600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000">
                <a:solidFill>
                  <a:srgbClr val="006600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fld id="{ACFE9AF9-0E4E-4730-958A-5F967FDB1359}" type="slidenum">
              <a:rPr lang="en-US" altLang="en-US" sz="1400" smtClean="0">
                <a:solidFill>
                  <a:schemeClr val="tx1"/>
                </a:solidFill>
              </a:rPr>
              <a:pPr eaLnBrk="1" hangingPunct="1">
                <a:spcBef>
                  <a:spcPct val="0"/>
                </a:spcBef>
                <a:buClrTx/>
                <a:buFontTx/>
                <a:buNone/>
              </a:pPr>
              <a:t>9</a:t>
            </a:fld>
            <a:endParaRPr lang="en-US" altLang="en-US" sz="1400" smtClean="0">
              <a:solidFill>
                <a:schemeClr val="tx1"/>
              </a:solidFill>
            </a:endParaRPr>
          </a:p>
        </p:txBody>
      </p:sp>
      <p:pic>
        <p:nvPicPr>
          <p:cNvPr id="14342" name="Picture 4" descr="CERT member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9738" y="1608138"/>
            <a:ext cx="3201987" cy="3665537"/>
          </a:xfrm>
          <a:prstGeom prst="rect">
            <a:avLst/>
          </a:prstGeom>
          <a:noFill/>
          <a:ln w="9525">
            <a:solidFill>
              <a:srgbClr val="0033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 descr="CERT logo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49248" y="6153467"/>
            <a:ext cx="123825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7" descr="FEMA logo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523" y="6170930"/>
            <a:ext cx="1660525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>
                <a:cs typeface="Times New Roman" pitchFamily="18" charset="0"/>
              </a:rPr>
              <a:t>What You Will Learn</a:t>
            </a:r>
          </a:p>
        </p:txBody>
      </p:sp>
      <p:sp>
        <p:nvSpPr>
          <p:cNvPr id="15363" name="Content Placeholder 2"/>
          <p:cNvSpPr>
            <a:spLocks noGrp="1"/>
          </p:cNvSpPr>
          <p:nvPr>
            <p:ph idx="1"/>
          </p:nvPr>
        </p:nvSpPr>
        <p:spPr>
          <a:xfrm>
            <a:off x="447675" y="1341438"/>
            <a:ext cx="5429250" cy="4525962"/>
          </a:xfrm>
        </p:spPr>
        <p:txBody>
          <a:bodyPr/>
          <a:lstStyle/>
          <a:p>
            <a:pPr eaLnBrk="1" hangingPunct="1"/>
            <a:r>
              <a:rPr lang="en-US" altLang="en-US" smtClean="0"/>
              <a:t>Review of</a:t>
            </a:r>
            <a:r>
              <a:rPr lang="en-US" altLang="en-US" i="1" smtClean="0"/>
              <a:t> CERT Basic Training</a:t>
            </a:r>
            <a:r>
              <a:rPr lang="en-US" altLang="en-US" smtClean="0"/>
              <a:t> Concepts That Apply to Leadership</a:t>
            </a:r>
          </a:p>
          <a:p>
            <a:pPr eaLnBrk="1" hangingPunct="1"/>
            <a:r>
              <a:rPr lang="en-US" altLang="en-US" smtClean="0"/>
              <a:t>Leaders and Team Members</a:t>
            </a:r>
          </a:p>
          <a:p>
            <a:pPr eaLnBrk="1" hangingPunct="1"/>
            <a:r>
              <a:rPr lang="en-US" altLang="en-US" smtClean="0"/>
              <a:t>Leadership Styles</a:t>
            </a:r>
          </a:p>
          <a:p>
            <a:pPr eaLnBrk="1" hangingPunct="1"/>
            <a:r>
              <a:rPr lang="en-US" altLang="en-US" smtClean="0"/>
              <a:t>Leaders in Action</a:t>
            </a:r>
          </a:p>
        </p:txBody>
      </p:sp>
      <p:sp>
        <p:nvSpPr>
          <p:cNvPr id="15364" name="Footer Placeholder 3"/>
          <p:cNvSpPr>
            <a:spLocks noGrp="1"/>
          </p:cNvSpPr>
          <p:nvPr>
            <p:ph type="ftr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rgbClr val="006600"/>
              </a:buClr>
              <a:buFont typeface="Arial" pitchFamily="34" charset="0"/>
              <a:buChar char="●"/>
              <a:defRPr sz="3200">
                <a:solidFill>
                  <a:srgbClr val="006600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800">
                <a:solidFill>
                  <a:srgbClr val="006600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2400">
                <a:solidFill>
                  <a:srgbClr val="006600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000">
                <a:solidFill>
                  <a:srgbClr val="006600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400" smtClean="0">
                <a:solidFill>
                  <a:schemeClr val="tx1"/>
                </a:solidFill>
              </a:rPr>
              <a:t>CERT Tools for Leadership Success</a:t>
            </a:r>
          </a:p>
        </p:txBody>
      </p:sp>
      <p:sp>
        <p:nvSpPr>
          <p:cNvPr id="15365" name="Slide Number Placeholder 4"/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rgbClr val="006600"/>
              </a:buClr>
              <a:buFont typeface="Arial" pitchFamily="34" charset="0"/>
              <a:buChar char="●"/>
              <a:defRPr sz="3200">
                <a:solidFill>
                  <a:srgbClr val="006600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800">
                <a:solidFill>
                  <a:srgbClr val="006600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2400">
                <a:solidFill>
                  <a:srgbClr val="006600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000">
                <a:solidFill>
                  <a:srgbClr val="006600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fld id="{627D9E02-45A9-456D-8415-821019E583E4}" type="slidenum">
              <a:rPr lang="en-US" altLang="en-US" sz="1400" smtClean="0">
                <a:solidFill>
                  <a:schemeClr val="tx1"/>
                </a:solidFill>
              </a:rPr>
              <a:pPr eaLnBrk="1" hangingPunct="1">
                <a:spcBef>
                  <a:spcPct val="0"/>
                </a:spcBef>
                <a:buClrTx/>
                <a:buFontTx/>
                <a:buNone/>
              </a:pPr>
              <a:t>10</a:t>
            </a:fld>
            <a:endParaRPr lang="en-US" altLang="en-US" sz="1400" smtClean="0">
              <a:solidFill>
                <a:schemeClr val="tx1"/>
              </a:solidFill>
            </a:endParaRPr>
          </a:p>
        </p:txBody>
      </p:sp>
      <p:pic>
        <p:nvPicPr>
          <p:cNvPr id="15366" name="Picture 6" descr="helping team member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34038" y="1477963"/>
            <a:ext cx="2879725" cy="4048125"/>
          </a:xfrm>
          <a:prstGeom prst="rect">
            <a:avLst/>
          </a:prstGeom>
          <a:noFill/>
          <a:ln w="9525">
            <a:solidFill>
              <a:srgbClr val="0033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 descr="CERT logo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49248" y="6153467"/>
            <a:ext cx="123825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7" descr="FEMA logo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523" y="6170930"/>
            <a:ext cx="1660525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8"/>
          <p:cNvSpPr>
            <a:spLocks noGrp="1" noChangeArrowheads="1"/>
          </p:cNvSpPr>
          <p:nvPr>
            <p:ph type="title"/>
          </p:nvPr>
        </p:nvSpPr>
        <p:spPr>
          <a:xfrm>
            <a:off x="176213" y="271463"/>
            <a:ext cx="8839200" cy="685800"/>
          </a:xfrm>
        </p:spPr>
        <p:txBody>
          <a:bodyPr/>
          <a:lstStyle/>
          <a:p>
            <a:pPr eaLnBrk="1" hangingPunct="1"/>
            <a:r>
              <a:rPr lang="en-US" altLang="en-US" smtClean="0"/>
              <a:t>Module Objectives</a:t>
            </a:r>
          </a:p>
        </p:txBody>
      </p:sp>
      <p:sp>
        <p:nvSpPr>
          <p:cNvPr id="16387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buFont typeface="Arial" pitchFamily="34" charset="0"/>
              <a:buNone/>
            </a:pPr>
            <a:r>
              <a:rPr lang="en-US" altLang="en-US" sz="2800" smtClean="0"/>
              <a:t>At the end of this module, you will be able to:</a:t>
            </a:r>
          </a:p>
          <a:p>
            <a:pPr lvl="1" eaLnBrk="1" hangingPunct="1"/>
            <a:r>
              <a:rPr lang="en-US" altLang="en-US" sz="2400" smtClean="0"/>
              <a:t>Define leadership and team membership</a:t>
            </a:r>
          </a:p>
          <a:p>
            <a:pPr lvl="1" eaLnBrk="1" hangingPunct="1"/>
            <a:r>
              <a:rPr lang="en-US" altLang="en-US" sz="2400" smtClean="0"/>
              <a:t>Describe </a:t>
            </a:r>
            <a:r>
              <a:rPr lang="en-US" altLang="en-US" sz="2400" i="1" smtClean="0"/>
              <a:t>CERT Basic Training</a:t>
            </a:r>
            <a:r>
              <a:rPr lang="en-US" altLang="en-US" sz="2400" smtClean="0"/>
              <a:t> concepts that apply to leadership</a:t>
            </a:r>
          </a:p>
          <a:p>
            <a:pPr lvl="1" eaLnBrk="1" hangingPunct="1"/>
            <a:r>
              <a:rPr lang="en-US" altLang="en-US" sz="2400" smtClean="0"/>
              <a:t>Describe characteristics, skills, and responsibilities of an effective team leader and effective team members</a:t>
            </a:r>
          </a:p>
          <a:p>
            <a:pPr lvl="1" eaLnBrk="1" hangingPunct="1"/>
            <a:r>
              <a:rPr lang="en-US" altLang="en-US" sz="2400" smtClean="0"/>
              <a:t>Describe each style within a range of leadership styles that may be useful during CERT response</a:t>
            </a:r>
          </a:p>
          <a:p>
            <a:pPr lvl="1" eaLnBrk="1" hangingPunct="1"/>
            <a:r>
              <a:rPr lang="en-US" altLang="en-US" sz="2400" smtClean="0"/>
              <a:t>Identify the appropriate leadership response for a given situation </a:t>
            </a:r>
          </a:p>
        </p:txBody>
      </p:sp>
      <p:sp>
        <p:nvSpPr>
          <p:cNvPr id="16388" name="Footer Placeholder 3"/>
          <p:cNvSpPr>
            <a:spLocks noGrp="1"/>
          </p:cNvSpPr>
          <p:nvPr>
            <p:ph type="ftr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rgbClr val="006600"/>
              </a:buClr>
              <a:buFont typeface="Arial" pitchFamily="34" charset="0"/>
              <a:buChar char="●"/>
              <a:defRPr sz="3200">
                <a:solidFill>
                  <a:srgbClr val="006600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800">
                <a:solidFill>
                  <a:srgbClr val="006600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2400">
                <a:solidFill>
                  <a:srgbClr val="006600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000">
                <a:solidFill>
                  <a:srgbClr val="006600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400" smtClean="0">
                <a:solidFill>
                  <a:schemeClr val="tx1"/>
                </a:solidFill>
              </a:rPr>
              <a:t>CERT Tools for Leadership Success</a:t>
            </a:r>
          </a:p>
        </p:txBody>
      </p:sp>
      <p:sp>
        <p:nvSpPr>
          <p:cNvPr id="16389" name="Slide Number Placeholder 4"/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rgbClr val="006600"/>
              </a:buClr>
              <a:buFont typeface="Arial" pitchFamily="34" charset="0"/>
              <a:buChar char="●"/>
              <a:defRPr sz="3200">
                <a:solidFill>
                  <a:srgbClr val="006600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800">
                <a:solidFill>
                  <a:srgbClr val="006600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2400">
                <a:solidFill>
                  <a:srgbClr val="006600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000">
                <a:solidFill>
                  <a:srgbClr val="006600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fld id="{EA40C419-AA07-46C6-92BB-FEBF45412723}" type="slidenum">
              <a:rPr lang="en-US" altLang="en-US" sz="1400" smtClean="0">
                <a:solidFill>
                  <a:schemeClr val="tx1"/>
                </a:solidFill>
              </a:rPr>
              <a:pPr eaLnBrk="1" hangingPunct="1">
                <a:spcBef>
                  <a:spcPct val="0"/>
                </a:spcBef>
                <a:buClrTx/>
                <a:buFontTx/>
                <a:buNone/>
              </a:pPr>
              <a:t>11</a:t>
            </a:fld>
            <a:endParaRPr lang="en-US" altLang="en-US" sz="1400" smtClean="0">
              <a:solidFill>
                <a:schemeClr val="tx1"/>
              </a:solidFill>
            </a:endParaRPr>
          </a:p>
        </p:txBody>
      </p:sp>
      <p:pic>
        <p:nvPicPr>
          <p:cNvPr id="6" name="Picture 5" descr="CERT logo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49248" y="6153467"/>
            <a:ext cx="123825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 descr="FEMA logo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523" y="6170930"/>
            <a:ext cx="1660525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5"/>
          <p:cNvSpPr>
            <a:spLocks noGrp="1" noChangeArrowheads="1"/>
          </p:cNvSpPr>
          <p:nvPr>
            <p:ph type="title"/>
          </p:nvPr>
        </p:nvSpPr>
        <p:spPr>
          <a:xfrm>
            <a:off x="128588" y="271463"/>
            <a:ext cx="8839200" cy="685800"/>
          </a:xfrm>
        </p:spPr>
        <p:txBody>
          <a:bodyPr/>
          <a:lstStyle/>
          <a:p>
            <a:pPr eaLnBrk="1" hangingPunct="1"/>
            <a:r>
              <a:rPr lang="en-US" altLang="en-US" smtClean="0"/>
              <a:t>Module Objectives (cont’d)</a:t>
            </a:r>
          </a:p>
        </p:txBody>
      </p:sp>
      <p:sp>
        <p:nvSpPr>
          <p:cNvPr id="17411" name="Rectangle 2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buFont typeface="Arial" pitchFamily="34" charset="0"/>
              <a:buNone/>
            </a:pPr>
            <a:r>
              <a:rPr lang="en-US" altLang="en-US" sz="2800" smtClean="0"/>
              <a:t>At the end of this module, you will be able to:</a:t>
            </a:r>
          </a:p>
          <a:p>
            <a:pPr lvl="1" eaLnBrk="1" hangingPunct="1"/>
            <a:r>
              <a:rPr lang="en-US" altLang="en-US" sz="2400" smtClean="0"/>
              <a:t>Recognize your personal leadership style</a:t>
            </a:r>
          </a:p>
          <a:p>
            <a:pPr lvl="1" eaLnBrk="1" hangingPunct="1"/>
            <a:r>
              <a:rPr lang="en-US" altLang="en-US" sz="2400" smtClean="0"/>
              <a:t>List the steps a leader should take to direct team operations during an activation </a:t>
            </a:r>
          </a:p>
          <a:p>
            <a:pPr lvl="1" eaLnBrk="1" hangingPunct="1"/>
            <a:r>
              <a:rPr lang="en-US" altLang="en-US" sz="2400" smtClean="0"/>
              <a:t>Describe tips for making decisions under stressful conditions</a:t>
            </a:r>
          </a:p>
          <a:p>
            <a:pPr lvl="1" eaLnBrk="1" hangingPunct="1"/>
            <a:r>
              <a:rPr lang="en-US" altLang="en-US" sz="2400" smtClean="0"/>
              <a:t>Describe tips for addressing various leadership concerns</a:t>
            </a:r>
          </a:p>
          <a:p>
            <a:pPr lvl="1" eaLnBrk="1" hangingPunct="1"/>
            <a:r>
              <a:rPr lang="en-US" altLang="en-US" sz="2400" smtClean="0"/>
              <a:t>As a team, choose a leader and develop an action plan for a given scenario</a:t>
            </a:r>
          </a:p>
        </p:txBody>
      </p:sp>
      <p:sp>
        <p:nvSpPr>
          <p:cNvPr id="17412" name="Footer Placeholder 3"/>
          <p:cNvSpPr>
            <a:spLocks noGrp="1"/>
          </p:cNvSpPr>
          <p:nvPr>
            <p:ph type="ftr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rgbClr val="006600"/>
              </a:buClr>
              <a:buFont typeface="Arial" pitchFamily="34" charset="0"/>
              <a:buChar char="●"/>
              <a:defRPr sz="3200">
                <a:solidFill>
                  <a:srgbClr val="006600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800">
                <a:solidFill>
                  <a:srgbClr val="006600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2400">
                <a:solidFill>
                  <a:srgbClr val="006600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000">
                <a:solidFill>
                  <a:srgbClr val="006600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400" smtClean="0">
                <a:solidFill>
                  <a:schemeClr val="tx1"/>
                </a:solidFill>
              </a:rPr>
              <a:t>CERT Tools for Leadership Success</a:t>
            </a:r>
          </a:p>
        </p:txBody>
      </p:sp>
      <p:sp>
        <p:nvSpPr>
          <p:cNvPr id="17413" name="Slide Number Placeholder 4"/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rgbClr val="006600"/>
              </a:buClr>
              <a:buFont typeface="Arial" pitchFamily="34" charset="0"/>
              <a:buChar char="●"/>
              <a:defRPr sz="3200">
                <a:solidFill>
                  <a:srgbClr val="006600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800">
                <a:solidFill>
                  <a:srgbClr val="006600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2400">
                <a:solidFill>
                  <a:srgbClr val="006600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000">
                <a:solidFill>
                  <a:srgbClr val="006600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fld id="{D6E23345-D529-4E12-BBF1-357F7B775C6C}" type="slidenum">
              <a:rPr lang="en-US" altLang="en-US" sz="1400" smtClean="0">
                <a:solidFill>
                  <a:schemeClr val="tx1"/>
                </a:solidFill>
              </a:rPr>
              <a:pPr eaLnBrk="1" hangingPunct="1">
                <a:spcBef>
                  <a:spcPct val="0"/>
                </a:spcBef>
                <a:buClrTx/>
                <a:buFontTx/>
                <a:buNone/>
              </a:pPr>
              <a:t>12</a:t>
            </a:fld>
            <a:endParaRPr lang="en-US" altLang="en-US" sz="1400" smtClean="0">
              <a:solidFill>
                <a:schemeClr val="tx1"/>
              </a:solidFill>
            </a:endParaRPr>
          </a:p>
        </p:txBody>
      </p:sp>
      <p:pic>
        <p:nvPicPr>
          <p:cNvPr id="6" name="Picture 5" descr="CERT logo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49248" y="6153467"/>
            <a:ext cx="123825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 descr="FEMA logo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523" y="6170930"/>
            <a:ext cx="1660525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4"/>
          <p:cNvSpPr>
            <a:spLocks noGrp="1" noChangeArrowheads="1"/>
          </p:cNvSpPr>
          <p:nvPr>
            <p:ph type="title"/>
          </p:nvPr>
        </p:nvSpPr>
        <p:spPr>
          <a:xfrm>
            <a:off x="100013" y="254000"/>
            <a:ext cx="8839200" cy="685800"/>
          </a:xfrm>
        </p:spPr>
        <p:txBody>
          <a:bodyPr/>
          <a:lstStyle/>
          <a:p>
            <a:pPr eaLnBrk="1" hangingPunct="1"/>
            <a:r>
              <a:rPr lang="en-US" altLang="en-US" smtClean="0">
                <a:cs typeface="Times New Roman" pitchFamily="18" charset="0"/>
              </a:rPr>
              <a:t>Review of </a:t>
            </a:r>
            <a:r>
              <a:rPr lang="en-US" altLang="en-US" i="1" smtClean="0">
                <a:cs typeface="Times New Roman" pitchFamily="18" charset="0"/>
              </a:rPr>
              <a:t>CERT Basic Training</a:t>
            </a:r>
          </a:p>
        </p:txBody>
      </p:sp>
      <p:sp>
        <p:nvSpPr>
          <p:cNvPr id="18435" name="Rectangle 2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Incident Command System or ICS</a:t>
            </a:r>
          </a:p>
          <a:p>
            <a:pPr eaLnBrk="1" hangingPunct="1"/>
            <a:r>
              <a:rPr lang="en-US" altLang="en-US" smtClean="0"/>
              <a:t>CERT sizeup</a:t>
            </a:r>
          </a:p>
          <a:p>
            <a:pPr eaLnBrk="1" hangingPunct="1"/>
            <a:r>
              <a:rPr lang="en-US" altLang="en-US" smtClean="0"/>
              <a:t>Disaster psychology</a:t>
            </a:r>
          </a:p>
          <a:p>
            <a:pPr eaLnBrk="1" hangingPunct="1"/>
            <a:r>
              <a:rPr lang="en-US" altLang="en-US" smtClean="0"/>
              <a:t>Local protocol for choosing a team leader</a:t>
            </a:r>
          </a:p>
        </p:txBody>
      </p:sp>
      <p:sp>
        <p:nvSpPr>
          <p:cNvPr id="18436" name="Footer Placeholder 3"/>
          <p:cNvSpPr>
            <a:spLocks noGrp="1"/>
          </p:cNvSpPr>
          <p:nvPr>
            <p:ph type="ftr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rgbClr val="006600"/>
              </a:buClr>
              <a:buFont typeface="Arial" pitchFamily="34" charset="0"/>
              <a:buChar char="●"/>
              <a:defRPr sz="3200">
                <a:solidFill>
                  <a:srgbClr val="006600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800">
                <a:solidFill>
                  <a:srgbClr val="006600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2400">
                <a:solidFill>
                  <a:srgbClr val="006600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000">
                <a:solidFill>
                  <a:srgbClr val="006600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400" smtClean="0">
                <a:solidFill>
                  <a:schemeClr val="tx1"/>
                </a:solidFill>
              </a:rPr>
              <a:t>CERT Tools for Leadership Success</a:t>
            </a:r>
          </a:p>
        </p:txBody>
      </p:sp>
      <p:sp>
        <p:nvSpPr>
          <p:cNvPr id="18437" name="Slide Number Placeholder 4"/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rgbClr val="006600"/>
              </a:buClr>
              <a:buFont typeface="Arial" pitchFamily="34" charset="0"/>
              <a:buChar char="●"/>
              <a:defRPr sz="3200">
                <a:solidFill>
                  <a:srgbClr val="006600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800">
                <a:solidFill>
                  <a:srgbClr val="006600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2400">
                <a:solidFill>
                  <a:srgbClr val="006600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000">
                <a:solidFill>
                  <a:srgbClr val="006600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fld id="{82968EA3-5CDE-4685-8BB0-24E998702416}" type="slidenum">
              <a:rPr lang="en-US" altLang="en-US" sz="1400" smtClean="0">
                <a:solidFill>
                  <a:schemeClr val="tx1"/>
                </a:solidFill>
              </a:rPr>
              <a:pPr eaLnBrk="1" hangingPunct="1">
                <a:spcBef>
                  <a:spcPct val="0"/>
                </a:spcBef>
                <a:buClrTx/>
                <a:buFontTx/>
                <a:buNone/>
              </a:pPr>
              <a:t>13</a:t>
            </a:fld>
            <a:endParaRPr lang="en-US" altLang="en-US" sz="1400" smtClean="0">
              <a:solidFill>
                <a:schemeClr val="tx1"/>
              </a:solidFill>
            </a:endParaRPr>
          </a:p>
        </p:txBody>
      </p:sp>
      <p:pic>
        <p:nvPicPr>
          <p:cNvPr id="6" name="Picture 5" descr="CERT logo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49248" y="6153467"/>
            <a:ext cx="123825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 descr="FEMA logo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523" y="6170930"/>
            <a:ext cx="1660525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>
                <a:cs typeface="Times New Roman" pitchFamily="18" charset="0"/>
              </a:rPr>
              <a:t>Incident Command System</a:t>
            </a:r>
          </a:p>
        </p:txBody>
      </p:sp>
      <p:sp>
        <p:nvSpPr>
          <p:cNvPr id="19459" name="Rectangle 2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Generally CERT is part of established ICS for an incident</a:t>
            </a:r>
          </a:p>
          <a:p>
            <a:pPr lvl="1" eaLnBrk="1" hangingPunct="1"/>
            <a:r>
              <a:rPr lang="en-US" altLang="en-US" smtClean="0"/>
              <a:t>CERT members follow orders from professional responders </a:t>
            </a:r>
          </a:p>
          <a:p>
            <a:pPr eaLnBrk="1" hangingPunct="1"/>
            <a:r>
              <a:rPr lang="en-US" altLang="en-US" smtClean="0"/>
              <a:t>If no professional responders are on scene, CERT sets up ICS</a:t>
            </a:r>
          </a:p>
          <a:p>
            <a:pPr lvl="1" eaLnBrk="1" hangingPunct="1"/>
            <a:r>
              <a:rPr lang="en-US" altLang="en-US" smtClean="0"/>
              <a:t>CERT members defer to professional responders when they arrive</a:t>
            </a:r>
          </a:p>
        </p:txBody>
      </p:sp>
      <p:sp>
        <p:nvSpPr>
          <p:cNvPr id="19460" name="Footer Placeholder 3"/>
          <p:cNvSpPr>
            <a:spLocks noGrp="1"/>
          </p:cNvSpPr>
          <p:nvPr>
            <p:ph type="ftr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rgbClr val="006600"/>
              </a:buClr>
              <a:buFont typeface="Arial" pitchFamily="34" charset="0"/>
              <a:buChar char="●"/>
              <a:defRPr sz="3200">
                <a:solidFill>
                  <a:srgbClr val="006600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800">
                <a:solidFill>
                  <a:srgbClr val="006600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2400">
                <a:solidFill>
                  <a:srgbClr val="006600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000">
                <a:solidFill>
                  <a:srgbClr val="006600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400" smtClean="0">
                <a:solidFill>
                  <a:schemeClr val="tx1"/>
                </a:solidFill>
              </a:rPr>
              <a:t>CERT Tools for Leadership Success</a:t>
            </a:r>
          </a:p>
        </p:txBody>
      </p:sp>
      <p:sp>
        <p:nvSpPr>
          <p:cNvPr id="19461" name="Slide Number Placeholder 4"/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rgbClr val="006600"/>
              </a:buClr>
              <a:buFont typeface="Arial" pitchFamily="34" charset="0"/>
              <a:buChar char="●"/>
              <a:defRPr sz="3200">
                <a:solidFill>
                  <a:srgbClr val="006600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800">
                <a:solidFill>
                  <a:srgbClr val="006600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2400">
                <a:solidFill>
                  <a:srgbClr val="006600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000">
                <a:solidFill>
                  <a:srgbClr val="006600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fld id="{8EDE5981-8485-4C33-BB2E-4FDEE69B85F6}" type="slidenum">
              <a:rPr lang="en-US" altLang="en-US" sz="1400" smtClean="0">
                <a:solidFill>
                  <a:schemeClr val="tx1"/>
                </a:solidFill>
              </a:rPr>
              <a:pPr eaLnBrk="1" hangingPunct="1">
                <a:spcBef>
                  <a:spcPct val="0"/>
                </a:spcBef>
                <a:buClrTx/>
                <a:buFontTx/>
                <a:buNone/>
              </a:pPr>
              <a:t>14</a:t>
            </a:fld>
            <a:endParaRPr lang="en-US" altLang="en-US" sz="1400" smtClean="0">
              <a:solidFill>
                <a:schemeClr val="tx1"/>
              </a:solidFill>
            </a:endParaRPr>
          </a:p>
        </p:txBody>
      </p:sp>
      <p:pic>
        <p:nvPicPr>
          <p:cNvPr id="6" name="Picture 5" descr="CERT logo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49248" y="6153467"/>
            <a:ext cx="123825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 descr="FEMA logo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523" y="6170930"/>
            <a:ext cx="1660525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>
                <a:cs typeface="Times New Roman" pitchFamily="18" charset="0"/>
              </a:rPr>
              <a:t>CERT IC/TL Responsibilities</a:t>
            </a:r>
          </a:p>
        </p:txBody>
      </p:sp>
      <p:sp>
        <p:nvSpPr>
          <p:cNvPr id="20483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altLang="en-US" sz="2600" smtClean="0"/>
              <a:t>Provides overall leadership for incident response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2600" smtClean="0"/>
              <a:t>Ensures incident safety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2600" smtClean="0"/>
              <a:t>Establishes incident objectives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2600" smtClean="0"/>
              <a:t>Is responsible for all functions until can be delegated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2600" smtClean="0"/>
              <a:t>Delegates authority to others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2600" smtClean="0"/>
              <a:t>Provides information to internal and external parties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2600" smtClean="0"/>
              <a:t>Establishes and maintains liaison with other agencies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2600" smtClean="0"/>
              <a:t>Manages media inquiries when necessary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2600" smtClean="0"/>
              <a:t>Takes direction from agency official</a:t>
            </a:r>
          </a:p>
        </p:txBody>
      </p:sp>
      <p:sp>
        <p:nvSpPr>
          <p:cNvPr id="20484" name="Footer Placeholder 3"/>
          <p:cNvSpPr>
            <a:spLocks noGrp="1"/>
          </p:cNvSpPr>
          <p:nvPr>
            <p:ph type="ftr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rgbClr val="006600"/>
              </a:buClr>
              <a:buFont typeface="Arial" pitchFamily="34" charset="0"/>
              <a:buChar char="●"/>
              <a:defRPr sz="3200">
                <a:solidFill>
                  <a:srgbClr val="006600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800">
                <a:solidFill>
                  <a:srgbClr val="006600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2400">
                <a:solidFill>
                  <a:srgbClr val="006600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000">
                <a:solidFill>
                  <a:srgbClr val="006600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400" smtClean="0">
                <a:solidFill>
                  <a:schemeClr val="tx1"/>
                </a:solidFill>
              </a:rPr>
              <a:t>CERT Tools for Leadership Success</a:t>
            </a:r>
          </a:p>
        </p:txBody>
      </p:sp>
      <p:sp>
        <p:nvSpPr>
          <p:cNvPr id="20485" name="Slide Number Placeholder 4"/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rgbClr val="006600"/>
              </a:buClr>
              <a:buFont typeface="Arial" pitchFamily="34" charset="0"/>
              <a:buChar char="●"/>
              <a:defRPr sz="3200">
                <a:solidFill>
                  <a:srgbClr val="006600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800">
                <a:solidFill>
                  <a:srgbClr val="006600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2400">
                <a:solidFill>
                  <a:srgbClr val="006600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000">
                <a:solidFill>
                  <a:srgbClr val="006600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fld id="{8B452DE8-77D1-4F78-9BA3-8378DE5BABE2}" type="slidenum">
              <a:rPr lang="en-US" altLang="en-US" sz="1400" smtClean="0">
                <a:solidFill>
                  <a:schemeClr val="tx1"/>
                </a:solidFill>
              </a:rPr>
              <a:pPr eaLnBrk="1" hangingPunct="1">
                <a:spcBef>
                  <a:spcPct val="0"/>
                </a:spcBef>
                <a:buClrTx/>
                <a:buFontTx/>
                <a:buNone/>
              </a:pPr>
              <a:t>15</a:t>
            </a:fld>
            <a:endParaRPr lang="en-US" altLang="en-US" sz="1400" smtClean="0">
              <a:solidFill>
                <a:schemeClr val="tx1"/>
              </a:solidFill>
            </a:endParaRPr>
          </a:p>
        </p:txBody>
      </p:sp>
      <p:pic>
        <p:nvPicPr>
          <p:cNvPr id="6" name="Picture 5" descr="CERT logo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49248" y="6153467"/>
            <a:ext cx="123825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 descr="FEMA logo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523" y="6170930"/>
            <a:ext cx="1660525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>
                <a:cs typeface="Times New Roman" pitchFamily="18" charset="0"/>
              </a:rPr>
              <a:t>Team Organization</a:t>
            </a:r>
          </a:p>
        </p:txBody>
      </p:sp>
      <p:sp>
        <p:nvSpPr>
          <p:cNvPr id="21507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CERT operates in one of two ways</a:t>
            </a:r>
          </a:p>
          <a:p>
            <a:pPr lvl="1" eaLnBrk="1" hangingPunct="1"/>
            <a:r>
              <a:rPr lang="en-US" altLang="en-US" smtClean="0"/>
              <a:t>One team performing all tasks </a:t>
            </a:r>
          </a:p>
          <a:p>
            <a:pPr lvl="1" eaLnBrk="1" hangingPunct="1"/>
            <a:r>
              <a:rPr lang="en-US" altLang="en-US" smtClean="0"/>
              <a:t>Smaller teams performing specific tasks</a:t>
            </a:r>
          </a:p>
          <a:p>
            <a:pPr eaLnBrk="1" hangingPunct="1"/>
            <a:r>
              <a:rPr lang="en-US" altLang="en-US" smtClean="0"/>
              <a:t>Role of identified leader</a:t>
            </a:r>
          </a:p>
          <a:p>
            <a:pPr lvl="1" eaLnBrk="1" hangingPunct="1"/>
            <a:r>
              <a:rPr lang="en-US" altLang="en-US" smtClean="0"/>
              <a:t>Supervise tasks</a:t>
            </a:r>
          </a:p>
          <a:p>
            <a:pPr lvl="1" eaLnBrk="1" hangingPunct="1"/>
            <a:r>
              <a:rPr lang="en-US" altLang="en-US" smtClean="0"/>
              <a:t>Account for team members</a:t>
            </a:r>
          </a:p>
          <a:p>
            <a:pPr lvl="1" eaLnBrk="1" hangingPunct="1"/>
            <a:r>
              <a:rPr lang="en-US" altLang="en-US" smtClean="0"/>
              <a:t>Report information to his or her leader</a:t>
            </a:r>
          </a:p>
        </p:txBody>
      </p:sp>
      <p:sp>
        <p:nvSpPr>
          <p:cNvPr id="21508" name="Footer Placeholder 3"/>
          <p:cNvSpPr>
            <a:spLocks noGrp="1"/>
          </p:cNvSpPr>
          <p:nvPr>
            <p:ph type="ftr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rgbClr val="006600"/>
              </a:buClr>
              <a:buFont typeface="Arial" pitchFamily="34" charset="0"/>
              <a:buChar char="●"/>
              <a:defRPr sz="3200">
                <a:solidFill>
                  <a:srgbClr val="006600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800">
                <a:solidFill>
                  <a:srgbClr val="006600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2400">
                <a:solidFill>
                  <a:srgbClr val="006600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000">
                <a:solidFill>
                  <a:srgbClr val="006600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400" smtClean="0">
                <a:solidFill>
                  <a:schemeClr val="tx1"/>
                </a:solidFill>
              </a:rPr>
              <a:t>CERT Tools for Leadership Success</a:t>
            </a:r>
          </a:p>
        </p:txBody>
      </p:sp>
      <p:sp>
        <p:nvSpPr>
          <p:cNvPr id="21509" name="Slide Number Placeholder 4"/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rgbClr val="006600"/>
              </a:buClr>
              <a:buFont typeface="Arial" pitchFamily="34" charset="0"/>
              <a:buChar char="●"/>
              <a:defRPr sz="3200">
                <a:solidFill>
                  <a:srgbClr val="006600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800">
                <a:solidFill>
                  <a:srgbClr val="006600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2400">
                <a:solidFill>
                  <a:srgbClr val="006600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000">
                <a:solidFill>
                  <a:srgbClr val="006600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fld id="{C3D55EC0-CE41-4F5A-964B-470B585F6C5E}" type="slidenum">
              <a:rPr lang="en-US" altLang="en-US" sz="1400" smtClean="0">
                <a:solidFill>
                  <a:schemeClr val="tx1"/>
                </a:solidFill>
              </a:rPr>
              <a:pPr eaLnBrk="1" hangingPunct="1">
                <a:spcBef>
                  <a:spcPct val="0"/>
                </a:spcBef>
                <a:buClrTx/>
                <a:buFontTx/>
                <a:buNone/>
              </a:pPr>
              <a:t>16</a:t>
            </a:fld>
            <a:endParaRPr lang="en-US" altLang="en-US" sz="1400" smtClean="0">
              <a:solidFill>
                <a:schemeClr val="tx1"/>
              </a:solidFill>
            </a:endParaRPr>
          </a:p>
        </p:txBody>
      </p:sp>
      <p:pic>
        <p:nvPicPr>
          <p:cNvPr id="6" name="Picture 5" descr="CERT logo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49248" y="6153467"/>
            <a:ext cx="123825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 descr="FEMA logo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523" y="6170930"/>
            <a:ext cx="1660525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>
                <a:cs typeface="Times New Roman" pitchFamily="18" charset="0"/>
              </a:rPr>
              <a:t>What Do You Think?</a:t>
            </a:r>
          </a:p>
        </p:txBody>
      </p:sp>
      <p:sp>
        <p:nvSpPr>
          <p:cNvPr id="22531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What are the steps of the CERT sizeup?</a:t>
            </a:r>
          </a:p>
        </p:txBody>
      </p:sp>
      <p:sp>
        <p:nvSpPr>
          <p:cNvPr id="22532" name="Footer Placeholder 3"/>
          <p:cNvSpPr>
            <a:spLocks noGrp="1"/>
          </p:cNvSpPr>
          <p:nvPr>
            <p:ph type="ftr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rgbClr val="006600"/>
              </a:buClr>
              <a:buFont typeface="Arial" pitchFamily="34" charset="0"/>
              <a:buChar char="●"/>
              <a:defRPr sz="3200">
                <a:solidFill>
                  <a:srgbClr val="006600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800">
                <a:solidFill>
                  <a:srgbClr val="006600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2400">
                <a:solidFill>
                  <a:srgbClr val="006600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000">
                <a:solidFill>
                  <a:srgbClr val="006600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400" smtClean="0">
                <a:solidFill>
                  <a:schemeClr val="tx1"/>
                </a:solidFill>
              </a:rPr>
              <a:t>CERT Tools for Leadership Success</a:t>
            </a:r>
          </a:p>
        </p:txBody>
      </p:sp>
      <p:sp>
        <p:nvSpPr>
          <p:cNvPr id="22533" name="Slide Number Placeholder 4"/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rgbClr val="006600"/>
              </a:buClr>
              <a:buFont typeface="Arial" pitchFamily="34" charset="0"/>
              <a:buChar char="●"/>
              <a:defRPr sz="3200">
                <a:solidFill>
                  <a:srgbClr val="006600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800">
                <a:solidFill>
                  <a:srgbClr val="006600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2400">
                <a:solidFill>
                  <a:srgbClr val="006600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000">
                <a:solidFill>
                  <a:srgbClr val="006600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fld id="{F8106E2D-98B9-4377-8B15-E3186F015996}" type="slidenum">
              <a:rPr lang="en-US" altLang="en-US" sz="1400" smtClean="0">
                <a:solidFill>
                  <a:schemeClr val="tx1"/>
                </a:solidFill>
              </a:rPr>
              <a:pPr eaLnBrk="1" hangingPunct="1">
                <a:spcBef>
                  <a:spcPct val="0"/>
                </a:spcBef>
                <a:buClrTx/>
                <a:buFontTx/>
                <a:buNone/>
              </a:pPr>
              <a:t>17</a:t>
            </a:fld>
            <a:endParaRPr lang="en-US" altLang="en-US" sz="1400" smtClean="0">
              <a:solidFill>
                <a:schemeClr val="tx1"/>
              </a:solidFill>
            </a:endParaRPr>
          </a:p>
        </p:txBody>
      </p:sp>
      <p:pic>
        <p:nvPicPr>
          <p:cNvPr id="6" name="Picture 5" descr="CERT logo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49248" y="6153467"/>
            <a:ext cx="123825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 descr="FEMA logo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523" y="6170930"/>
            <a:ext cx="1660525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>
                <a:cs typeface="Times New Roman" pitchFamily="18" charset="0"/>
              </a:rPr>
              <a:t>Disaster Psychology</a:t>
            </a:r>
          </a:p>
        </p:txBody>
      </p:sp>
      <p:sp>
        <p:nvSpPr>
          <p:cNvPr id="23555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341438"/>
            <a:ext cx="3821113" cy="4525962"/>
          </a:xfrm>
        </p:spPr>
        <p:txBody>
          <a:bodyPr/>
          <a:lstStyle/>
          <a:p>
            <a:pPr eaLnBrk="1" hangingPunct="1"/>
            <a:r>
              <a:rPr lang="en-US" altLang="en-US" smtClean="0"/>
              <a:t>An effective team leader needs to be aware of:</a:t>
            </a:r>
          </a:p>
          <a:p>
            <a:pPr lvl="1" eaLnBrk="1" hangingPunct="1"/>
            <a:r>
              <a:rPr lang="en-US" altLang="en-US" smtClean="0"/>
              <a:t>The mental state of team members </a:t>
            </a:r>
          </a:p>
          <a:p>
            <a:pPr lvl="1" eaLnBrk="1" hangingPunct="1"/>
            <a:r>
              <a:rPr lang="en-US" altLang="en-US" smtClean="0"/>
              <a:t>His or her own mental state </a:t>
            </a:r>
          </a:p>
        </p:txBody>
      </p:sp>
      <p:sp>
        <p:nvSpPr>
          <p:cNvPr id="23556" name="Footer Placeholder 3"/>
          <p:cNvSpPr>
            <a:spLocks noGrp="1"/>
          </p:cNvSpPr>
          <p:nvPr>
            <p:ph type="ftr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rgbClr val="006600"/>
              </a:buClr>
              <a:buFont typeface="Arial" pitchFamily="34" charset="0"/>
              <a:buChar char="●"/>
              <a:defRPr sz="3200">
                <a:solidFill>
                  <a:srgbClr val="006600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800">
                <a:solidFill>
                  <a:srgbClr val="006600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2400">
                <a:solidFill>
                  <a:srgbClr val="006600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000">
                <a:solidFill>
                  <a:srgbClr val="006600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400" smtClean="0">
                <a:solidFill>
                  <a:schemeClr val="tx1"/>
                </a:solidFill>
              </a:rPr>
              <a:t>CERT Tools for Leadership Success</a:t>
            </a:r>
          </a:p>
        </p:txBody>
      </p:sp>
      <p:sp>
        <p:nvSpPr>
          <p:cNvPr id="23557" name="Slide Number Placeholder 4"/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rgbClr val="006600"/>
              </a:buClr>
              <a:buFont typeface="Arial" pitchFamily="34" charset="0"/>
              <a:buChar char="●"/>
              <a:defRPr sz="3200">
                <a:solidFill>
                  <a:srgbClr val="006600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800">
                <a:solidFill>
                  <a:srgbClr val="006600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2400">
                <a:solidFill>
                  <a:srgbClr val="006600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000">
                <a:solidFill>
                  <a:srgbClr val="006600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fld id="{0F0249C0-8E75-4621-B980-07A647D1BFB4}" type="slidenum">
              <a:rPr lang="en-US" altLang="en-US" sz="1400" smtClean="0">
                <a:solidFill>
                  <a:schemeClr val="tx1"/>
                </a:solidFill>
              </a:rPr>
              <a:pPr eaLnBrk="1" hangingPunct="1">
                <a:spcBef>
                  <a:spcPct val="0"/>
                </a:spcBef>
                <a:buClrTx/>
                <a:buFontTx/>
                <a:buNone/>
              </a:pPr>
              <a:t>18</a:t>
            </a:fld>
            <a:endParaRPr lang="en-US" altLang="en-US" sz="1400" smtClean="0">
              <a:solidFill>
                <a:schemeClr val="tx1"/>
              </a:solidFill>
            </a:endParaRPr>
          </a:p>
        </p:txBody>
      </p:sp>
      <p:pic>
        <p:nvPicPr>
          <p:cNvPr id="23558" name="Picture 8" descr="team mental stat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48175" y="1722438"/>
            <a:ext cx="4138613" cy="2746375"/>
          </a:xfrm>
          <a:prstGeom prst="rect">
            <a:avLst/>
          </a:prstGeom>
          <a:noFill/>
          <a:ln w="9525">
            <a:solidFill>
              <a:srgbClr val="0033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 descr="CERT logo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49248" y="6153467"/>
            <a:ext cx="123825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7" descr="FEMA logo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523" y="6170930"/>
            <a:ext cx="1660525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tle 1"/>
          <p:cNvSpPr>
            <a:spLocks noGrp="1"/>
          </p:cNvSpPr>
          <p:nvPr>
            <p:ph type="title"/>
          </p:nvPr>
        </p:nvSpPr>
        <p:spPr>
          <a:xfrm>
            <a:off x="152400" y="290513"/>
            <a:ext cx="8839200" cy="685800"/>
          </a:xfrm>
        </p:spPr>
        <p:txBody>
          <a:bodyPr/>
          <a:lstStyle/>
          <a:p>
            <a:pPr eaLnBrk="1" hangingPunct="1"/>
            <a:r>
              <a:rPr lang="en-US" altLang="en-US" smtClean="0">
                <a:cs typeface="Times New Roman" pitchFamily="18" charset="0"/>
              </a:rPr>
              <a:t>Participant Introductions</a:t>
            </a:r>
          </a:p>
        </p:txBody>
      </p:sp>
      <p:sp>
        <p:nvSpPr>
          <p:cNvPr id="6147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Introduce yourself to the class by providing your:</a:t>
            </a:r>
          </a:p>
          <a:p>
            <a:pPr lvl="1" eaLnBrk="1" hangingPunct="1"/>
            <a:r>
              <a:rPr lang="en-US" altLang="en-US" smtClean="0"/>
              <a:t>Name</a:t>
            </a:r>
          </a:p>
          <a:p>
            <a:pPr lvl="1" eaLnBrk="1" hangingPunct="1"/>
            <a:r>
              <a:rPr lang="en-US" altLang="en-US" smtClean="0"/>
              <a:t>Reason you want to learn more about leadership</a:t>
            </a:r>
          </a:p>
        </p:txBody>
      </p:sp>
      <p:sp>
        <p:nvSpPr>
          <p:cNvPr id="6148" name="Footer Placeholder 3"/>
          <p:cNvSpPr>
            <a:spLocks noGrp="1"/>
          </p:cNvSpPr>
          <p:nvPr>
            <p:ph type="ftr" sz="quarter" idx="10"/>
          </p:nvPr>
        </p:nvSpPr>
        <p:spPr>
          <a:xfrm>
            <a:off x="2768600" y="6381750"/>
            <a:ext cx="3640138" cy="47625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rgbClr val="006600"/>
              </a:buClr>
              <a:buFont typeface="Arial" pitchFamily="34" charset="0"/>
              <a:buChar char="●"/>
              <a:defRPr sz="3200">
                <a:solidFill>
                  <a:srgbClr val="006600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800">
                <a:solidFill>
                  <a:srgbClr val="006600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2400">
                <a:solidFill>
                  <a:srgbClr val="006600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000">
                <a:solidFill>
                  <a:srgbClr val="006600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400" smtClean="0">
                <a:solidFill>
                  <a:schemeClr val="tx1"/>
                </a:solidFill>
              </a:rPr>
              <a:t>CERT Tools for Leadership Success</a:t>
            </a:r>
          </a:p>
        </p:txBody>
      </p:sp>
      <p:sp>
        <p:nvSpPr>
          <p:cNvPr id="6149" name="Slide Number Placeholder 4"/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rgbClr val="006600"/>
              </a:buClr>
              <a:buFont typeface="Arial" pitchFamily="34" charset="0"/>
              <a:buChar char="●"/>
              <a:defRPr sz="3200">
                <a:solidFill>
                  <a:srgbClr val="006600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800">
                <a:solidFill>
                  <a:srgbClr val="006600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2400">
                <a:solidFill>
                  <a:srgbClr val="006600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000">
                <a:solidFill>
                  <a:srgbClr val="006600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fld id="{4930BEA4-B37B-438B-87D2-1DE532408582}" type="slidenum">
              <a:rPr lang="en-US" altLang="en-US" sz="1400" smtClean="0">
                <a:solidFill>
                  <a:schemeClr val="tx1"/>
                </a:solidFill>
              </a:rPr>
              <a:pPr eaLnBrk="1" hangingPunct="1">
                <a:spcBef>
                  <a:spcPct val="0"/>
                </a:spcBef>
                <a:buClrTx/>
                <a:buFontTx/>
                <a:buNone/>
              </a:pPr>
              <a:t>1</a:t>
            </a:fld>
            <a:endParaRPr lang="en-US" altLang="en-US" sz="1400" smtClean="0">
              <a:solidFill>
                <a:schemeClr val="tx1"/>
              </a:solidFill>
            </a:endParaRPr>
          </a:p>
        </p:txBody>
      </p:sp>
      <p:pic>
        <p:nvPicPr>
          <p:cNvPr id="6" name="Picture 5" descr="CERT logo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49248" y="6153467"/>
            <a:ext cx="123825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 descr="FEMA logo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523" y="6170930"/>
            <a:ext cx="1660525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z="3200" smtClean="0"/>
              <a:t>Leader: Reduce Stress in Team Members</a:t>
            </a:r>
          </a:p>
        </p:txBody>
      </p:sp>
      <p:sp>
        <p:nvSpPr>
          <p:cNvPr id="24579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Brief team members before</a:t>
            </a:r>
            <a:r>
              <a:rPr lang="en-US" altLang="en-US" i="1" smtClean="0"/>
              <a:t> </a:t>
            </a:r>
            <a:r>
              <a:rPr lang="en-US" altLang="en-US" smtClean="0"/>
              <a:t>effort begins</a:t>
            </a:r>
          </a:p>
          <a:p>
            <a:pPr eaLnBrk="1" hangingPunct="1"/>
            <a:r>
              <a:rPr lang="en-US" altLang="en-US" smtClean="0"/>
              <a:t>Emphasize team support</a:t>
            </a:r>
          </a:p>
          <a:p>
            <a:pPr eaLnBrk="1" hangingPunct="1"/>
            <a:r>
              <a:rPr lang="en-US" altLang="en-US" smtClean="0"/>
              <a:t>Encourage resting and re-grouping</a:t>
            </a:r>
          </a:p>
          <a:p>
            <a:pPr eaLnBrk="1" hangingPunct="1"/>
            <a:r>
              <a:rPr lang="en-US" altLang="en-US" smtClean="0"/>
              <a:t>Have team take breaks away from incident</a:t>
            </a:r>
          </a:p>
          <a:p>
            <a:pPr eaLnBrk="1" hangingPunct="1"/>
            <a:r>
              <a:rPr lang="en-US" altLang="en-US" smtClean="0"/>
              <a:t>Encourage proper food and fluid intake</a:t>
            </a:r>
          </a:p>
          <a:p>
            <a:pPr eaLnBrk="1" hangingPunct="1"/>
            <a:r>
              <a:rPr lang="en-US" altLang="en-US" smtClean="0"/>
              <a:t>Rotate teams for breaks or new duties</a:t>
            </a:r>
          </a:p>
          <a:p>
            <a:pPr eaLnBrk="1" hangingPunct="1"/>
            <a:r>
              <a:rPr lang="en-US" altLang="en-US" smtClean="0"/>
              <a:t>Phase out workers gradually </a:t>
            </a:r>
          </a:p>
        </p:txBody>
      </p:sp>
      <p:sp>
        <p:nvSpPr>
          <p:cNvPr id="24580" name="Footer Placeholder 3"/>
          <p:cNvSpPr>
            <a:spLocks noGrp="1"/>
          </p:cNvSpPr>
          <p:nvPr>
            <p:ph type="ftr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rgbClr val="006600"/>
              </a:buClr>
              <a:buFont typeface="Arial" pitchFamily="34" charset="0"/>
              <a:buChar char="●"/>
              <a:defRPr sz="3200">
                <a:solidFill>
                  <a:srgbClr val="006600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800">
                <a:solidFill>
                  <a:srgbClr val="006600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2400">
                <a:solidFill>
                  <a:srgbClr val="006600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000">
                <a:solidFill>
                  <a:srgbClr val="006600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400" smtClean="0">
                <a:solidFill>
                  <a:schemeClr val="tx1"/>
                </a:solidFill>
              </a:rPr>
              <a:t>CERT Tools for Leadership Success</a:t>
            </a:r>
          </a:p>
        </p:txBody>
      </p:sp>
      <p:sp>
        <p:nvSpPr>
          <p:cNvPr id="24581" name="Slide Number Placeholder 4"/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rgbClr val="006600"/>
              </a:buClr>
              <a:buFont typeface="Arial" pitchFamily="34" charset="0"/>
              <a:buChar char="●"/>
              <a:defRPr sz="3200">
                <a:solidFill>
                  <a:srgbClr val="006600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800">
                <a:solidFill>
                  <a:srgbClr val="006600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2400">
                <a:solidFill>
                  <a:srgbClr val="006600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000">
                <a:solidFill>
                  <a:srgbClr val="006600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fld id="{B2606D06-9AF3-41F0-9889-A3B4DC22AAFD}" type="slidenum">
              <a:rPr lang="en-US" altLang="en-US" sz="1400" smtClean="0">
                <a:solidFill>
                  <a:schemeClr val="tx1"/>
                </a:solidFill>
              </a:rPr>
              <a:pPr eaLnBrk="1" hangingPunct="1">
                <a:spcBef>
                  <a:spcPct val="0"/>
                </a:spcBef>
                <a:buClrTx/>
                <a:buFontTx/>
                <a:buNone/>
              </a:pPr>
              <a:t>19</a:t>
            </a:fld>
            <a:endParaRPr lang="en-US" altLang="en-US" sz="1400" smtClean="0">
              <a:solidFill>
                <a:schemeClr val="tx1"/>
              </a:solidFill>
            </a:endParaRPr>
          </a:p>
        </p:txBody>
      </p:sp>
      <p:pic>
        <p:nvPicPr>
          <p:cNvPr id="6" name="Picture 5" descr="CERT logo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49248" y="6153467"/>
            <a:ext cx="123825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 descr="FEMA logo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523" y="6170930"/>
            <a:ext cx="1660525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Empathetic Listening</a:t>
            </a:r>
          </a:p>
        </p:txBody>
      </p:sp>
      <p:sp>
        <p:nvSpPr>
          <p:cNvPr id="25603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Try to see team members’ perspectives</a:t>
            </a:r>
          </a:p>
          <a:p>
            <a:pPr eaLnBrk="1" hangingPunct="1"/>
            <a:r>
              <a:rPr lang="en-US" altLang="en-US" smtClean="0"/>
              <a:t>Listen for meaning and pay attention to nonverbal communication</a:t>
            </a:r>
          </a:p>
        </p:txBody>
      </p:sp>
      <p:sp>
        <p:nvSpPr>
          <p:cNvPr id="25604" name="Footer Placeholder 3"/>
          <p:cNvSpPr>
            <a:spLocks noGrp="1"/>
          </p:cNvSpPr>
          <p:nvPr>
            <p:ph type="ftr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rgbClr val="006600"/>
              </a:buClr>
              <a:buFont typeface="Arial" pitchFamily="34" charset="0"/>
              <a:buChar char="●"/>
              <a:defRPr sz="3200">
                <a:solidFill>
                  <a:srgbClr val="006600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800">
                <a:solidFill>
                  <a:srgbClr val="006600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2400">
                <a:solidFill>
                  <a:srgbClr val="006600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000">
                <a:solidFill>
                  <a:srgbClr val="006600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400" smtClean="0">
                <a:solidFill>
                  <a:schemeClr val="tx1"/>
                </a:solidFill>
              </a:rPr>
              <a:t>CERT Tools for Leadership Success</a:t>
            </a:r>
          </a:p>
        </p:txBody>
      </p:sp>
      <p:sp>
        <p:nvSpPr>
          <p:cNvPr id="25605" name="Slide Number Placeholder 4"/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rgbClr val="006600"/>
              </a:buClr>
              <a:buFont typeface="Arial" pitchFamily="34" charset="0"/>
              <a:buChar char="●"/>
              <a:defRPr sz="3200">
                <a:solidFill>
                  <a:srgbClr val="006600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800">
                <a:solidFill>
                  <a:srgbClr val="006600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2400">
                <a:solidFill>
                  <a:srgbClr val="006600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000">
                <a:solidFill>
                  <a:srgbClr val="006600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fld id="{F297BA3E-4294-49F9-AE8C-B4E6C80D43FB}" type="slidenum">
              <a:rPr lang="en-US" altLang="en-US" sz="1400" smtClean="0">
                <a:solidFill>
                  <a:schemeClr val="tx1"/>
                </a:solidFill>
              </a:rPr>
              <a:pPr eaLnBrk="1" hangingPunct="1">
                <a:spcBef>
                  <a:spcPct val="0"/>
                </a:spcBef>
                <a:buClrTx/>
                <a:buFontTx/>
                <a:buNone/>
              </a:pPr>
              <a:t>20</a:t>
            </a:fld>
            <a:endParaRPr lang="en-US" altLang="en-US" sz="1400" smtClean="0">
              <a:solidFill>
                <a:schemeClr val="tx1"/>
              </a:solidFill>
            </a:endParaRPr>
          </a:p>
        </p:txBody>
      </p:sp>
      <p:pic>
        <p:nvPicPr>
          <p:cNvPr id="25606" name="Picture 6" descr="empathetic listeni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37038" y="3138488"/>
            <a:ext cx="3908425" cy="2595562"/>
          </a:xfrm>
          <a:prstGeom prst="rect">
            <a:avLst/>
          </a:prstGeom>
          <a:noFill/>
          <a:ln w="9525">
            <a:solidFill>
              <a:srgbClr val="0033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5607" name="Rectangle 7"/>
          <p:cNvSpPr>
            <a:spLocks noChangeArrowheads="1"/>
          </p:cNvSpPr>
          <p:nvPr/>
        </p:nvSpPr>
        <p:spPr bwMode="auto">
          <a:xfrm>
            <a:off x="457200" y="3027363"/>
            <a:ext cx="4038600" cy="1843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 eaLnBrk="0" hangingPunct="0">
              <a:spcBef>
                <a:spcPct val="20000"/>
              </a:spcBef>
              <a:buClr>
                <a:srgbClr val="006600"/>
              </a:buClr>
              <a:buFont typeface="Arial" pitchFamily="34" charset="0"/>
              <a:buChar char="●"/>
              <a:defRPr sz="3200">
                <a:solidFill>
                  <a:srgbClr val="006600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800">
                <a:solidFill>
                  <a:srgbClr val="006600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2400">
                <a:solidFill>
                  <a:srgbClr val="006600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000">
                <a:solidFill>
                  <a:srgbClr val="006600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altLang="en-US" b="0">
                <a:solidFill>
                  <a:schemeClr val="tx1"/>
                </a:solidFill>
              </a:rPr>
              <a:t>Paraphrase to make sure you understand</a:t>
            </a:r>
          </a:p>
          <a:p>
            <a:pPr eaLnBrk="1" hangingPunct="1">
              <a:buFont typeface="Arial" pitchFamily="34" charset="0"/>
              <a:buNone/>
            </a:pPr>
            <a:endParaRPr lang="en-US" altLang="en-US" b="0"/>
          </a:p>
          <a:p>
            <a:pPr eaLnBrk="1" hangingPunct="1">
              <a:buFont typeface="Arial" pitchFamily="34" charset="0"/>
              <a:buNone/>
            </a:pPr>
            <a:endParaRPr lang="en-US" altLang="en-US" b="0"/>
          </a:p>
        </p:txBody>
      </p:sp>
      <p:pic>
        <p:nvPicPr>
          <p:cNvPr id="8" name="Picture 7" descr="CERT logo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49248" y="6153467"/>
            <a:ext cx="123825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8" descr="FEMA logo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523" y="6170930"/>
            <a:ext cx="1660525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>
                <a:cs typeface="Times New Roman" pitchFamily="18" charset="0"/>
              </a:rPr>
              <a:t>Choosing a Team Leader</a:t>
            </a:r>
          </a:p>
        </p:txBody>
      </p:sp>
      <p:sp>
        <p:nvSpPr>
          <p:cNvPr id="26627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altLang="en-US" smtClean="0">
                <a:solidFill>
                  <a:srgbClr val="FF3300"/>
                </a:solidFill>
              </a:rPr>
              <a:t>Insert local protocol for choosing a team leader</a:t>
            </a:r>
          </a:p>
        </p:txBody>
      </p:sp>
      <p:sp>
        <p:nvSpPr>
          <p:cNvPr id="26628" name="Footer Placeholder 3"/>
          <p:cNvSpPr>
            <a:spLocks noGrp="1"/>
          </p:cNvSpPr>
          <p:nvPr>
            <p:ph type="ftr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rgbClr val="006600"/>
              </a:buClr>
              <a:buFont typeface="Arial" pitchFamily="34" charset="0"/>
              <a:buChar char="●"/>
              <a:defRPr sz="3200">
                <a:solidFill>
                  <a:srgbClr val="006600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800">
                <a:solidFill>
                  <a:srgbClr val="006600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2400">
                <a:solidFill>
                  <a:srgbClr val="006600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000">
                <a:solidFill>
                  <a:srgbClr val="006600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400" smtClean="0">
                <a:solidFill>
                  <a:schemeClr val="tx1"/>
                </a:solidFill>
              </a:rPr>
              <a:t>CERT Tools for Leadership Success</a:t>
            </a:r>
          </a:p>
        </p:txBody>
      </p:sp>
      <p:sp>
        <p:nvSpPr>
          <p:cNvPr id="26629" name="Slide Number Placeholder 4"/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rgbClr val="006600"/>
              </a:buClr>
              <a:buFont typeface="Arial" pitchFamily="34" charset="0"/>
              <a:buChar char="●"/>
              <a:defRPr sz="3200">
                <a:solidFill>
                  <a:srgbClr val="006600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800">
                <a:solidFill>
                  <a:srgbClr val="006600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2400">
                <a:solidFill>
                  <a:srgbClr val="006600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000">
                <a:solidFill>
                  <a:srgbClr val="006600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fld id="{A47AB6C6-130C-405A-9D23-BDF9F2FE7F56}" type="slidenum">
              <a:rPr lang="en-US" altLang="en-US" sz="1400" smtClean="0">
                <a:solidFill>
                  <a:schemeClr val="tx1"/>
                </a:solidFill>
              </a:rPr>
              <a:pPr eaLnBrk="1" hangingPunct="1">
                <a:spcBef>
                  <a:spcPct val="0"/>
                </a:spcBef>
                <a:buClrTx/>
                <a:buFontTx/>
                <a:buNone/>
              </a:pPr>
              <a:t>21</a:t>
            </a:fld>
            <a:endParaRPr lang="en-US" altLang="en-US" sz="1400" smtClean="0">
              <a:solidFill>
                <a:schemeClr val="tx1"/>
              </a:solidFill>
            </a:endParaRPr>
          </a:p>
        </p:txBody>
      </p:sp>
      <p:pic>
        <p:nvPicPr>
          <p:cNvPr id="6" name="Picture 5" descr="CERT logo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49248" y="6153467"/>
            <a:ext cx="123825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 descr="FEMA logo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523" y="6170930"/>
            <a:ext cx="1660525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>
                <a:cs typeface="Times New Roman" pitchFamily="18" charset="0"/>
              </a:rPr>
              <a:t>Leaders and Team Members</a:t>
            </a:r>
          </a:p>
        </p:txBody>
      </p:sp>
      <p:sp>
        <p:nvSpPr>
          <p:cNvPr id="27651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Characteristics of effective team leader</a:t>
            </a:r>
          </a:p>
          <a:p>
            <a:pPr eaLnBrk="1" hangingPunct="1"/>
            <a:r>
              <a:rPr lang="en-US" altLang="en-US" smtClean="0"/>
              <a:t>Skills for effective leadership</a:t>
            </a:r>
          </a:p>
          <a:p>
            <a:pPr eaLnBrk="1" hangingPunct="1"/>
            <a:r>
              <a:rPr lang="en-US" altLang="en-US" smtClean="0"/>
              <a:t>Responsibilities of effective team leader</a:t>
            </a:r>
          </a:p>
          <a:p>
            <a:pPr eaLnBrk="1" hangingPunct="1"/>
            <a:r>
              <a:rPr lang="en-US" altLang="en-US" smtClean="0"/>
              <a:t>The Leadership Competence Model </a:t>
            </a:r>
          </a:p>
          <a:p>
            <a:pPr eaLnBrk="1" hangingPunct="1"/>
            <a:r>
              <a:rPr lang="en-US" altLang="en-US" smtClean="0"/>
              <a:t>Characteristics of effective team member</a:t>
            </a:r>
          </a:p>
          <a:p>
            <a:pPr eaLnBrk="1" hangingPunct="1"/>
            <a:r>
              <a:rPr lang="en-US" altLang="en-US" smtClean="0"/>
              <a:t>Responsibilities of effective team member </a:t>
            </a:r>
          </a:p>
        </p:txBody>
      </p:sp>
      <p:sp>
        <p:nvSpPr>
          <p:cNvPr id="27652" name="Footer Placeholder 3"/>
          <p:cNvSpPr>
            <a:spLocks noGrp="1"/>
          </p:cNvSpPr>
          <p:nvPr>
            <p:ph type="ftr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rgbClr val="006600"/>
              </a:buClr>
              <a:buFont typeface="Arial" pitchFamily="34" charset="0"/>
              <a:buChar char="●"/>
              <a:defRPr sz="3200">
                <a:solidFill>
                  <a:srgbClr val="006600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800">
                <a:solidFill>
                  <a:srgbClr val="006600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2400">
                <a:solidFill>
                  <a:srgbClr val="006600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000">
                <a:solidFill>
                  <a:srgbClr val="006600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400" smtClean="0">
                <a:solidFill>
                  <a:schemeClr val="tx1"/>
                </a:solidFill>
              </a:rPr>
              <a:t>CERT Tools for Leadership Success</a:t>
            </a:r>
          </a:p>
        </p:txBody>
      </p:sp>
      <p:sp>
        <p:nvSpPr>
          <p:cNvPr id="27653" name="Slide Number Placeholder 4"/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rgbClr val="006600"/>
              </a:buClr>
              <a:buFont typeface="Arial" pitchFamily="34" charset="0"/>
              <a:buChar char="●"/>
              <a:defRPr sz="3200">
                <a:solidFill>
                  <a:srgbClr val="006600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800">
                <a:solidFill>
                  <a:srgbClr val="006600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2400">
                <a:solidFill>
                  <a:srgbClr val="006600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000">
                <a:solidFill>
                  <a:srgbClr val="006600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fld id="{1EFB76A1-9CD0-412A-BF33-F8E485BEB4F6}" type="slidenum">
              <a:rPr lang="en-US" altLang="en-US" sz="1400" smtClean="0">
                <a:solidFill>
                  <a:schemeClr val="tx1"/>
                </a:solidFill>
              </a:rPr>
              <a:pPr eaLnBrk="1" hangingPunct="1">
                <a:spcBef>
                  <a:spcPct val="0"/>
                </a:spcBef>
                <a:buClrTx/>
                <a:buFontTx/>
                <a:buNone/>
              </a:pPr>
              <a:t>22</a:t>
            </a:fld>
            <a:endParaRPr lang="en-US" altLang="en-US" sz="1400" smtClean="0">
              <a:solidFill>
                <a:schemeClr val="tx1"/>
              </a:solidFill>
            </a:endParaRPr>
          </a:p>
        </p:txBody>
      </p:sp>
      <p:pic>
        <p:nvPicPr>
          <p:cNvPr id="6" name="Picture 5" descr="CERT logo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49248" y="6153467"/>
            <a:ext cx="123825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 descr="FEMA logo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523" y="6170930"/>
            <a:ext cx="1660525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>
                <a:cs typeface="Times New Roman" pitchFamily="18" charset="0"/>
              </a:rPr>
              <a:t>Team Composition</a:t>
            </a:r>
          </a:p>
        </p:txBody>
      </p:sp>
      <p:sp>
        <p:nvSpPr>
          <p:cNvPr id="28675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Team is unit of two or more individuals coordinating and cooperating to accomplish specific goals  </a:t>
            </a:r>
          </a:p>
          <a:p>
            <a:pPr eaLnBrk="1" hangingPunct="1"/>
            <a:r>
              <a:rPr lang="en-US" altLang="en-US" smtClean="0"/>
              <a:t>Leaders and team members are all part of same team</a:t>
            </a:r>
          </a:p>
          <a:p>
            <a:pPr eaLnBrk="1" hangingPunct="1"/>
            <a:r>
              <a:rPr lang="en-US" altLang="en-US" smtClean="0"/>
              <a:t>The team leader and members work together and look out for each other</a:t>
            </a:r>
          </a:p>
        </p:txBody>
      </p:sp>
      <p:sp>
        <p:nvSpPr>
          <p:cNvPr id="28676" name="Footer Placeholder 3"/>
          <p:cNvSpPr>
            <a:spLocks noGrp="1"/>
          </p:cNvSpPr>
          <p:nvPr>
            <p:ph type="ftr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rgbClr val="006600"/>
              </a:buClr>
              <a:buFont typeface="Arial" pitchFamily="34" charset="0"/>
              <a:buChar char="●"/>
              <a:defRPr sz="3200">
                <a:solidFill>
                  <a:srgbClr val="006600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800">
                <a:solidFill>
                  <a:srgbClr val="006600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2400">
                <a:solidFill>
                  <a:srgbClr val="006600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000">
                <a:solidFill>
                  <a:srgbClr val="006600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400" smtClean="0">
                <a:solidFill>
                  <a:schemeClr val="tx1"/>
                </a:solidFill>
              </a:rPr>
              <a:t>CERT Tools for Leadership Success</a:t>
            </a:r>
          </a:p>
        </p:txBody>
      </p:sp>
      <p:sp>
        <p:nvSpPr>
          <p:cNvPr id="28677" name="Slide Number Placeholder 4"/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rgbClr val="006600"/>
              </a:buClr>
              <a:buFont typeface="Arial" pitchFamily="34" charset="0"/>
              <a:buChar char="●"/>
              <a:defRPr sz="3200">
                <a:solidFill>
                  <a:srgbClr val="006600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800">
                <a:solidFill>
                  <a:srgbClr val="006600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2400">
                <a:solidFill>
                  <a:srgbClr val="006600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000">
                <a:solidFill>
                  <a:srgbClr val="006600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fld id="{F5A27F55-7A17-422D-86BE-02843BF150A5}" type="slidenum">
              <a:rPr lang="en-US" altLang="en-US" sz="1400" smtClean="0">
                <a:solidFill>
                  <a:schemeClr val="tx1"/>
                </a:solidFill>
              </a:rPr>
              <a:pPr eaLnBrk="1" hangingPunct="1">
                <a:spcBef>
                  <a:spcPct val="0"/>
                </a:spcBef>
                <a:buClrTx/>
                <a:buFontTx/>
                <a:buNone/>
              </a:pPr>
              <a:t>23</a:t>
            </a:fld>
            <a:endParaRPr lang="en-US" altLang="en-US" sz="1400" smtClean="0">
              <a:solidFill>
                <a:schemeClr val="tx1"/>
              </a:solidFill>
            </a:endParaRPr>
          </a:p>
        </p:txBody>
      </p:sp>
      <p:pic>
        <p:nvPicPr>
          <p:cNvPr id="6" name="Picture 5" descr="CERT logo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49248" y="6153467"/>
            <a:ext cx="123825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 descr="FEMA logo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523" y="6170930"/>
            <a:ext cx="1660525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>
                <a:cs typeface="Times New Roman" pitchFamily="18" charset="0"/>
              </a:rPr>
              <a:t>Team Leaders</a:t>
            </a:r>
          </a:p>
        </p:txBody>
      </p:sp>
      <p:sp>
        <p:nvSpPr>
          <p:cNvPr id="29699" name="Rectangle 3"/>
          <p:cNvSpPr>
            <a:spLocks noGrp="1" noChangeArrowheads="1"/>
          </p:cNvSpPr>
          <p:nvPr>
            <p:ph idx="1"/>
          </p:nvPr>
        </p:nvSpPr>
        <p:spPr>
          <a:xfrm>
            <a:off x="4232275" y="1341438"/>
            <a:ext cx="4454525" cy="4525962"/>
          </a:xfrm>
        </p:spPr>
        <p:txBody>
          <a:bodyPr/>
          <a:lstStyle/>
          <a:p>
            <a:pPr eaLnBrk="1" hangingPunct="1"/>
            <a:r>
              <a:rPr lang="en-US" altLang="en-US" sz="2800" smtClean="0"/>
              <a:t>“Great leaders are made, not born”</a:t>
            </a:r>
          </a:p>
          <a:p>
            <a:pPr eaLnBrk="1" hangingPunct="1"/>
            <a:r>
              <a:rPr lang="en-US" altLang="en-US" sz="2800" smtClean="0"/>
              <a:t>Effectiveness of a leader depends on applying specific principles</a:t>
            </a:r>
          </a:p>
          <a:p>
            <a:pPr eaLnBrk="1" hangingPunct="1"/>
            <a:r>
              <a:rPr lang="en-US" altLang="en-US" sz="2800" smtClean="0"/>
              <a:t>Everyone can learn to be an effective leader through study and practice</a:t>
            </a:r>
          </a:p>
        </p:txBody>
      </p:sp>
      <p:sp>
        <p:nvSpPr>
          <p:cNvPr id="29700" name="Footer Placeholder 3"/>
          <p:cNvSpPr>
            <a:spLocks noGrp="1"/>
          </p:cNvSpPr>
          <p:nvPr>
            <p:ph type="ftr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rgbClr val="006600"/>
              </a:buClr>
              <a:buFont typeface="Arial" pitchFamily="34" charset="0"/>
              <a:buChar char="●"/>
              <a:defRPr sz="3200">
                <a:solidFill>
                  <a:srgbClr val="006600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800">
                <a:solidFill>
                  <a:srgbClr val="006600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2400">
                <a:solidFill>
                  <a:srgbClr val="006600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000">
                <a:solidFill>
                  <a:srgbClr val="006600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400" smtClean="0">
                <a:solidFill>
                  <a:schemeClr val="tx1"/>
                </a:solidFill>
              </a:rPr>
              <a:t>CERT Tools for Leadership Success</a:t>
            </a:r>
          </a:p>
        </p:txBody>
      </p:sp>
      <p:sp>
        <p:nvSpPr>
          <p:cNvPr id="29701" name="Slide Number Placeholder 4"/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rgbClr val="006600"/>
              </a:buClr>
              <a:buFont typeface="Arial" pitchFamily="34" charset="0"/>
              <a:buChar char="●"/>
              <a:defRPr sz="3200">
                <a:solidFill>
                  <a:srgbClr val="006600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800">
                <a:solidFill>
                  <a:srgbClr val="006600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2400">
                <a:solidFill>
                  <a:srgbClr val="006600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000">
                <a:solidFill>
                  <a:srgbClr val="006600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fld id="{11893D04-F719-4EAE-83CA-CCBE535E4F93}" type="slidenum">
              <a:rPr lang="en-US" altLang="en-US" sz="1400" smtClean="0">
                <a:solidFill>
                  <a:schemeClr val="tx1"/>
                </a:solidFill>
              </a:rPr>
              <a:pPr eaLnBrk="1" hangingPunct="1">
                <a:spcBef>
                  <a:spcPct val="0"/>
                </a:spcBef>
                <a:buClrTx/>
                <a:buFontTx/>
                <a:buNone/>
              </a:pPr>
              <a:t>24</a:t>
            </a:fld>
            <a:endParaRPr lang="en-US" altLang="en-US" sz="1400" smtClean="0">
              <a:solidFill>
                <a:schemeClr val="tx1"/>
              </a:solidFill>
            </a:endParaRPr>
          </a:p>
        </p:txBody>
      </p:sp>
      <p:pic>
        <p:nvPicPr>
          <p:cNvPr id="29702" name="Picture 5" descr="team leader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1963" y="1625600"/>
            <a:ext cx="3540125" cy="3652838"/>
          </a:xfrm>
          <a:prstGeom prst="rect">
            <a:avLst/>
          </a:prstGeom>
          <a:noFill/>
          <a:ln w="9525">
            <a:solidFill>
              <a:srgbClr val="0033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 descr="CERT logo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49248" y="6153467"/>
            <a:ext cx="123825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7" descr="FEMA logo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523" y="6170930"/>
            <a:ext cx="1660525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5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>
                <a:cs typeface="Times New Roman" pitchFamily="18" charset="0"/>
              </a:rPr>
              <a:t>What Do You Think?</a:t>
            </a:r>
          </a:p>
        </p:txBody>
      </p:sp>
      <p:sp>
        <p:nvSpPr>
          <p:cNvPr id="30723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What are the characteristics of an effective CERT leader? </a:t>
            </a:r>
          </a:p>
        </p:txBody>
      </p:sp>
      <p:sp>
        <p:nvSpPr>
          <p:cNvPr id="30724" name="Footer Placeholder 3"/>
          <p:cNvSpPr>
            <a:spLocks noGrp="1"/>
          </p:cNvSpPr>
          <p:nvPr>
            <p:ph type="ftr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rgbClr val="006600"/>
              </a:buClr>
              <a:buFont typeface="Arial" pitchFamily="34" charset="0"/>
              <a:buChar char="●"/>
              <a:defRPr sz="3200">
                <a:solidFill>
                  <a:srgbClr val="006600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800">
                <a:solidFill>
                  <a:srgbClr val="006600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2400">
                <a:solidFill>
                  <a:srgbClr val="006600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000">
                <a:solidFill>
                  <a:srgbClr val="006600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400" smtClean="0">
                <a:solidFill>
                  <a:schemeClr val="tx1"/>
                </a:solidFill>
              </a:rPr>
              <a:t>CERT Tools for Leadership Success</a:t>
            </a:r>
          </a:p>
        </p:txBody>
      </p:sp>
      <p:sp>
        <p:nvSpPr>
          <p:cNvPr id="30725" name="Slide Number Placeholder 4"/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rgbClr val="006600"/>
              </a:buClr>
              <a:buFont typeface="Arial" pitchFamily="34" charset="0"/>
              <a:buChar char="●"/>
              <a:defRPr sz="3200">
                <a:solidFill>
                  <a:srgbClr val="006600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800">
                <a:solidFill>
                  <a:srgbClr val="006600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2400">
                <a:solidFill>
                  <a:srgbClr val="006600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000">
                <a:solidFill>
                  <a:srgbClr val="006600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fld id="{D771C42C-9FDE-421A-9C8B-EDFE0F8F7209}" type="slidenum">
              <a:rPr lang="en-US" altLang="en-US" sz="1400" smtClean="0">
                <a:solidFill>
                  <a:schemeClr val="tx1"/>
                </a:solidFill>
              </a:rPr>
              <a:pPr eaLnBrk="1" hangingPunct="1">
                <a:spcBef>
                  <a:spcPct val="0"/>
                </a:spcBef>
                <a:buClrTx/>
                <a:buFontTx/>
                <a:buNone/>
              </a:pPr>
              <a:t>25</a:t>
            </a:fld>
            <a:endParaRPr lang="en-US" altLang="en-US" sz="1400" smtClean="0">
              <a:solidFill>
                <a:schemeClr val="tx1"/>
              </a:solidFill>
            </a:endParaRPr>
          </a:p>
        </p:txBody>
      </p:sp>
      <p:pic>
        <p:nvPicPr>
          <p:cNvPr id="6" name="Picture 5" descr="CERT logo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49248" y="6153467"/>
            <a:ext cx="123825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 descr="FEMA logo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523" y="6170930"/>
            <a:ext cx="1660525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>
                <a:cs typeface="Times New Roman" pitchFamily="18" charset="0"/>
              </a:rPr>
              <a:t>Team Leader Characteristics</a:t>
            </a:r>
          </a:p>
        </p:txBody>
      </p:sp>
      <p:sp>
        <p:nvSpPr>
          <p:cNvPr id="31747" name="Rectangle 3"/>
          <p:cNvSpPr>
            <a:spLocks noGrp="1" noChangeArrowheads="1"/>
          </p:cNvSpPr>
          <p:nvPr>
            <p:ph sz="half" idx="1"/>
          </p:nvPr>
        </p:nvSpPr>
        <p:spPr/>
        <p:txBody>
          <a:bodyPr/>
          <a:lstStyle/>
          <a:p>
            <a:pPr eaLnBrk="1" hangingPunct="1"/>
            <a:r>
              <a:rPr lang="en-US" altLang="en-US" sz="2400" smtClean="0"/>
              <a:t>Motivated</a:t>
            </a:r>
          </a:p>
          <a:p>
            <a:pPr eaLnBrk="1" hangingPunct="1"/>
            <a:r>
              <a:rPr lang="en-US" altLang="en-US" sz="2400" smtClean="0"/>
              <a:t>Inspiring</a:t>
            </a:r>
          </a:p>
          <a:p>
            <a:pPr eaLnBrk="1" hangingPunct="1"/>
            <a:r>
              <a:rPr lang="en-US" altLang="en-US" sz="2400" smtClean="0"/>
              <a:t>Goal-oriented</a:t>
            </a:r>
          </a:p>
          <a:p>
            <a:pPr eaLnBrk="1" hangingPunct="1"/>
            <a:r>
              <a:rPr lang="en-US" altLang="en-US" sz="2400" smtClean="0"/>
              <a:t>Good at prioritizing</a:t>
            </a:r>
          </a:p>
          <a:p>
            <a:pPr eaLnBrk="1" hangingPunct="1"/>
            <a:r>
              <a:rPr lang="en-US" altLang="en-US" sz="2400" smtClean="0"/>
              <a:t>Decisive</a:t>
            </a:r>
          </a:p>
          <a:p>
            <a:pPr eaLnBrk="1" hangingPunct="1"/>
            <a:r>
              <a:rPr lang="en-US" altLang="en-US" sz="2400" smtClean="0"/>
              <a:t>Trustworthy</a:t>
            </a:r>
          </a:p>
          <a:p>
            <a:pPr eaLnBrk="1" hangingPunct="1"/>
            <a:r>
              <a:rPr lang="en-US" altLang="en-US" sz="2400" smtClean="0"/>
              <a:t>Ethical</a:t>
            </a:r>
          </a:p>
          <a:p>
            <a:pPr eaLnBrk="1" hangingPunct="1"/>
            <a:r>
              <a:rPr lang="en-US" altLang="en-US" sz="2400" smtClean="0"/>
              <a:t>Good at communicating</a:t>
            </a:r>
          </a:p>
          <a:p>
            <a:pPr eaLnBrk="1" hangingPunct="1"/>
            <a:r>
              <a:rPr lang="en-US" altLang="en-US" sz="2400" smtClean="0"/>
              <a:t>Level-headed</a:t>
            </a:r>
          </a:p>
          <a:p>
            <a:pPr eaLnBrk="1" hangingPunct="1"/>
            <a:r>
              <a:rPr lang="en-US" altLang="en-US" sz="2400" smtClean="0"/>
              <a:t>Flexible</a:t>
            </a:r>
          </a:p>
        </p:txBody>
      </p:sp>
      <p:sp>
        <p:nvSpPr>
          <p:cNvPr id="31749" name="Footer Placeholder 4"/>
          <p:cNvSpPr>
            <a:spLocks noGrp="1"/>
          </p:cNvSpPr>
          <p:nvPr>
            <p:ph type="ftr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rgbClr val="006600"/>
              </a:buClr>
              <a:buFont typeface="Arial" pitchFamily="34" charset="0"/>
              <a:buChar char="●"/>
              <a:defRPr sz="3200">
                <a:solidFill>
                  <a:srgbClr val="006600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800">
                <a:solidFill>
                  <a:srgbClr val="006600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2400">
                <a:solidFill>
                  <a:srgbClr val="006600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000">
                <a:solidFill>
                  <a:srgbClr val="006600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400" smtClean="0">
                <a:solidFill>
                  <a:schemeClr val="tx1"/>
                </a:solidFill>
              </a:rPr>
              <a:t>CERT Tools for Leadership Success</a:t>
            </a:r>
          </a:p>
        </p:txBody>
      </p:sp>
      <p:sp>
        <p:nvSpPr>
          <p:cNvPr id="31750" name="Slide Number Placeholder 5"/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rgbClr val="006600"/>
              </a:buClr>
              <a:buFont typeface="Arial" pitchFamily="34" charset="0"/>
              <a:buChar char="●"/>
              <a:defRPr sz="3200">
                <a:solidFill>
                  <a:srgbClr val="006600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800">
                <a:solidFill>
                  <a:srgbClr val="006600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2400">
                <a:solidFill>
                  <a:srgbClr val="006600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000">
                <a:solidFill>
                  <a:srgbClr val="006600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fld id="{F764C4F9-274A-488A-9CD9-BBFF548F9CA2}" type="slidenum">
              <a:rPr lang="en-US" altLang="en-US" sz="1400" smtClean="0">
                <a:solidFill>
                  <a:schemeClr val="tx1"/>
                </a:solidFill>
              </a:rPr>
              <a:pPr eaLnBrk="1" hangingPunct="1">
                <a:spcBef>
                  <a:spcPct val="0"/>
                </a:spcBef>
                <a:buClrTx/>
                <a:buFontTx/>
                <a:buNone/>
              </a:pPr>
              <a:t>26</a:t>
            </a:fld>
            <a:endParaRPr lang="en-US" altLang="en-US" sz="1400" smtClean="0">
              <a:solidFill>
                <a:schemeClr val="tx1"/>
              </a:solidFill>
            </a:endParaRPr>
          </a:p>
        </p:txBody>
      </p:sp>
      <p:pic>
        <p:nvPicPr>
          <p:cNvPr id="31751" name="Picture 8" descr="team leader characteristic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95813" y="1379538"/>
            <a:ext cx="3824287" cy="4459287"/>
          </a:xfrm>
          <a:prstGeom prst="rect">
            <a:avLst/>
          </a:prstGeom>
          <a:noFill/>
          <a:ln w="9525">
            <a:solidFill>
              <a:srgbClr val="0033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 descr="CERT logo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49248" y="6153467"/>
            <a:ext cx="123825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7" descr="FEMA logo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523" y="6170930"/>
            <a:ext cx="1660525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>
                <a:cs typeface="Times New Roman" pitchFamily="18" charset="0"/>
              </a:rPr>
              <a:t>Team Leader Characteristics (cont’d)</a:t>
            </a:r>
          </a:p>
        </p:txBody>
      </p:sp>
      <p:sp>
        <p:nvSpPr>
          <p:cNvPr id="32771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Not necessarily a “star” </a:t>
            </a:r>
          </a:p>
          <a:p>
            <a:pPr eaLnBrk="1" hangingPunct="1"/>
            <a:r>
              <a:rPr lang="en-US" altLang="en-US" smtClean="0"/>
              <a:t>Open about what he or she does not know</a:t>
            </a:r>
          </a:p>
          <a:p>
            <a:pPr eaLnBrk="1" hangingPunct="1"/>
            <a:r>
              <a:rPr lang="en-US" altLang="en-US" smtClean="0"/>
              <a:t>Open about errors</a:t>
            </a:r>
          </a:p>
          <a:p>
            <a:pPr eaLnBrk="1" hangingPunct="1"/>
            <a:r>
              <a:rPr lang="en-US" altLang="en-US" smtClean="0"/>
              <a:t>Prepared to accept responsibility</a:t>
            </a:r>
          </a:p>
          <a:p>
            <a:pPr eaLnBrk="1" hangingPunct="1"/>
            <a:r>
              <a:rPr lang="en-US" altLang="en-US" smtClean="0"/>
              <a:t>Prepared to give credit to others</a:t>
            </a:r>
          </a:p>
          <a:p>
            <a:pPr eaLnBrk="1" hangingPunct="1"/>
            <a:r>
              <a:rPr lang="en-US" altLang="en-US" smtClean="0"/>
              <a:t>Reflection of the team to Incident Command</a:t>
            </a:r>
          </a:p>
        </p:txBody>
      </p:sp>
      <p:sp>
        <p:nvSpPr>
          <p:cNvPr id="32772" name="Footer Placeholder 3"/>
          <p:cNvSpPr>
            <a:spLocks noGrp="1"/>
          </p:cNvSpPr>
          <p:nvPr>
            <p:ph type="ftr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rgbClr val="006600"/>
              </a:buClr>
              <a:buFont typeface="Arial" pitchFamily="34" charset="0"/>
              <a:buChar char="●"/>
              <a:defRPr sz="3200">
                <a:solidFill>
                  <a:srgbClr val="006600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800">
                <a:solidFill>
                  <a:srgbClr val="006600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2400">
                <a:solidFill>
                  <a:srgbClr val="006600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000">
                <a:solidFill>
                  <a:srgbClr val="006600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400" smtClean="0">
                <a:solidFill>
                  <a:schemeClr val="tx1"/>
                </a:solidFill>
              </a:rPr>
              <a:t>CERT Tools for Leadership Success</a:t>
            </a:r>
          </a:p>
        </p:txBody>
      </p:sp>
      <p:sp>
        <p:nvSpPr>
          <p:cNvPr id="32773" name="Slide Number Placeholder 4"/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rgbClr val="006600"/>
              </a:buClr>
              <a:buFont typeface="Arial" pitchFamily="34" charset="0"/>
              <a:buChar char="●"/>
              <a:defRPr sz="3200">
                <a:solidFill>
                  <a:srgbClr val="006600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800">
                <a:solidFill>
                  <a:srgbClr val="006600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2400">
                <a:solidFill>
                  <a:srgbClr val="006600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000">
                <a:solidFill>
                  <a:srgbClr val="006600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fld id="{61AE3923-F6EA-4B27-AC05-6CC369879B31}" type="slidenum">
              <a:rPr lang="en-US" altLang="en-US" sz="1400" smtClean="0">
                <a:solidFill>
                  <a:schemeClr val="tx1"/>
                </a:solidFill>
              </a:rPr>
              <a:pPr eaLnBrk="1" hangingPunct="1">
                <a:spcBef>
                  <a:spcPct val="0"/>
                </a:spcBef>
                <a:buClrTx/>
                <a:buFontTx/>
                <a:buNone/>
              </a:pPr>
              <a:t>27</a:t>
            </a:fld>
            <a:endParaRPr lang="en-US" altLang="en-US" sz="1400" smtClean="0">
              <a:solidFill>
                <a:schemeClr val="tx1"/>
              </a:solidFill>
            </a:endParaRPr>
          </a:p>
        </p:txBody>
      </p:sp>
      <p:pic>
        <p:nvPicPr>
          <p:cNvPr id="6" name="Picture 5" descr="CERT logo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49248" y="6153467"/>
            <a:ext cx="123825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 descr="FEMA logo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523" y="6170930"/>
            <a:ext cx="1660525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>
                <a:cs typeface="Times New Roman" pitchFamily="18" charset="0"/>
              </a:rPr>
              <a:t>Skills for Effective Leadership</a:t>
            </a:r>
          </a:p>
        </p:txBody>
      </p:sp>
      <p:sp>
        <p:nvSpPr>
          <p:cNvPr id="33795" name="Rectangle 3"/>
          <p:cNvSpPr>
            <a:spLocks noGrp="1" noChangeArrowheads="1"/>
          </p:cNvSpPr>
          <p:nvPr>
            <p:ph idx="1"/>
          </p:nvPr>
        </p:nvSpPr>
        <p:spPr>
          <a:xfrm>
            <a:off x="4479925" y="1341438"/>
            <a:ext cx="4206875" cy="4525962"/>
          </a:xfrm>
        </p:spPr>
        <p:txBody>
          <a:bodyPr/>
          <a:lstStyle/>
          <a:p>
            <a:pPr eaLnBrk="1" hangingPunct="1"/>
            <a:r>
              <a:rPr lang="en-US" altLang="en-US" smtClean="0"/>
              <a:t>Motivate</a:t>
            </a:r>
          </a:p>
          <a:p>
            <a:pPr eaLnBrk="1" hangingPunct="1"/>
            <a:r>
              <a:rPr lang="en-US" altLang="en-US" smtClean="0"/>
              <a:t>Take responsibility</a:t>
            </a:r>
          </a:p>
          <a:p>
            <a:pPr eaLnBrk="1" hangingPunct="1"/>
            <a:r>
              <a:rPr lang="en-US" altLang="en-US" smtClean="0"/>
              <a:t>Act decisively</a:t>
            </a:r>
          </a:p>
          <a:p>
            <a:pPr eaLnBrk="1" hangingPunct="1"/>
            <a:r>
              <a:rPr lang="en-US" altLang="en-US" smtClean="0"/>
              <a:t>Communicate effectively</a:t>
            </a:r>
          </a:p>
          <a:p>
            <a:pPr eaLnBrk="1" hangingPunct="1"/>
            <a:r>
              <a:rPr lang="en-US" altLang="en-US" smtClean="0"/>
              <a:t>Behave ethically</a:t>
            </a:r>
          </a:p>
          <a:p>
            <a:pPr eaLnBrk="1" hangingPunct="1"/>
            <a:r>
              <a:rPr lang="en-US" altLang="en-US" smtClean="0"/>
              <a:t>Build trust</a:t>
            </a:r>
          </a:p>
        </p:txBody>
      </p:sp>
      <p:sp>
        <p:nvSpPr>
          <p:cNvPr id="33796" name="Footer Placeholder 3"/>
          <p:cNvSpPr>
            <a:spLocks noGrp="1"/>
          </p:cNvSpPr>
          <p:nvPr>
            <p:ph type="ftr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rgbClr val="006600"/>
              </a:buClr>
              <a:buFont typeface="Arial" pitchFamily="34" charset="0"/>
              <a:buChar char="●"/>
              <a:defRPr sz="3200">
                <a:solidFill>
                  <a:srgbClr val="006600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800">
                <a:solidFill>
                  <a:srgbClr val="006600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2400">
                <a:solidFill>
                  <a:srgbClr val="006600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000">
                <a:solidFill>
                  <a:srgbClr val="006600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400" smtClean="0">
                <a:solidFill>
                  <a:schemeClr val="tx1"/>
                </a:solidFill>
              </a:rPr>
              <a:t>CERT Tools for Leadership Success</a:t>
            </a:r>
          </a:p>
        </p:txBody>
      </p:sp>
      <p:sp>
        <p:nvSpPr>
          <p:cNvPr id="33797" name="Slide Number Placeholder 4"/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rgbClr val="006600"/>
              </a:buClr>
              <a:buFont typeface="Arial" pitchFamily="34" charset="0"/>
              <a:buChar char="●"/>
              <a:defRPr sz="3200">
                <a:solidFill>
                  <a:srgbClr val="006600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800">
                <a:solidFill>
                  <a:srgbClr val="006600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2400">
                <a:solidFill>
                  <a:srgbClr val="006600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000">
                <a:solidFill>
                  <a:srgbClr val="006600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fld id="{E4ABC2ED-8636-4CED-BC14-F57EB26CCFC4}" type="slidenum">
              <a:rPr lang="en-US" altLang="en-US" sz="1400" smtClean="0">
                <a:solidFill>
                  <a:schemeClr val="tx1"/>
                </a:solidFill>
              </a:rPr>
              <a:pPr eaLnBrk="1" hangingPunct="1">
                <a:spcBef>
                  <a:spcPct val="0"/>
                </a:spcBef>
                <a:buClrTx/>
                <a:buFontTx/>
                <a:buNone/>
              </a:pPr>
              <a:t>28</a:t>
            </a:fld>
            <a:endParaRPr lang="en-US" altLang="en-US" sz="1400" smtClean="0">
              <a:solidFill>
                <a:schemeClr val="tx1"/>
              </a:solidFill>
            </a:endParaRPr>
          </a:p>
        </p:txBody>
      </p:sp>
      <p:pic>
        <p:nvPicPr>
          <p:cNvPr id="33798" name="Picture 5" descr="team leader skill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8025" y="1717675"/>
            <a:ext cx="3409950" cy="3324225"/>
          </a:xfrm>
          <a:prstGeom prst="rect">
            <a:avLst/>
          </a:prstGeom>
          <a:noFill/>
          <a:ln w="9525">
            <a:solidFill>
              <a:srgbClr val="0033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 descr="CERT logo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49248" y="6153467"/>
            <a:ext cx="123825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7" descr="FEMA logo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523" y="6170930"/>
            <a:ext cx="1660525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>
                <a:cs typeface="Times New Roman" pitchFamily="18" charset="0"/>
              </a:rPr>
              <a:t>Administrative Announcements</a:t>
            </a:r>
          </a:p>
        </p:txBody>
      </p:sp>
      <p:sp>
        <p:nvSpPr>
          <p:cNvPr id="7171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Breaks</a:t>
            </a:r>
          </a:p>
          <a:p>
            <a:pPr eaLnBrk="1" hangingPunct="1"/>
            <a:r>
              <a:rPr lang="en-US" altLang="en-US" smtClean="0"/>
              <a:t>Emergency exits</a:t>
            </a:r>
          </a:p>
          <a:p>
            <a:pPr eaLnBrk="1" hangingPunct="1"/>
            <a:r>
              <a:rPr lang="en-US" altLang="en-US" smtClean="0"/>
              <a:t>Restrooms</a:t>
            </a:r>
          </a:p>
          <a:p>
            <a:pPr eaLnBrk="1" hangingPunct="1"/>
            <a:r>
              <a:rPr lang="en-US" altLang="en-US" smtClean="0"/>
              <a:t>Smoking policy</a:t>
            </a:r>
          </a:p>
          <a:p>
            <a:pPr eaLnBrk="1" hangingPunct="1"/>
            <a:r>
              <a:rPr lang="en-US" altLang="en-US" smtClean="0"/>
              <a:t>Silence cell phones</a:t>
            </a:r>
          </a:p>
          <a:p>
            <a:pPr eaLnBrk="1" hangingPunct="1"/>
            <a:r>
              <a:rPr lang="en-US" altLang="en-US" smtClean="0"/>
              <a:t>Module completion</a:t>
            </a:r>
          </a:p>
        </p:txBody>
      </p:sp>
      <p:sp>
        <p:nvSpPr>
          <p:cNvPr id="7172" name="Footer Placeholder 3"/>
          <p:cNvSpPr>
            <a:spLocks noGrp="1"/>
          </p:cNvSpPr>
          <p:nvPr>
            <p:ph type="ftr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rgbClr val="006600"/>
              </a:buClr>
              <a:buFont typeface="Arial" pitchFamily="34" charset="0"/>
              <a:buChar char="●"/>
              <a:defRPr sz="3200">
                <a:solidFill>
                  <a:srgbClr val="006600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800">
                <a:solidFill>
                  <a:srgbClr val="006600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2400">
                <a:solidFill>
                  <a:srgbClr val="006600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000">
                <a:solidFill>
                  <a:srgbClr val="006600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400" smtClean="0">
                <a:solidFill>
                  <a:schemeClr val="tx1"/>
                </a:solidFill>
              </a:rPr>
              <a:t>CERT Tools for Leadership Success</a:t>
            </a:r>
          </a:p>
        </p:txBody>
      </p:sp>
      <p:sp>
        <p:nvSpPr>
          <p:cNvPr id="7173" name="Slide Number Placeholder 4"/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rgbClr val="006600"/>
              </a:buClr>
              <a:buFont typeface="Arial" pitchFamily="34" charset="0"/>
              <a:buChar char="●"/>
              <a:defRPr sz="3200">
                <a:solidFill>
                  <a:srgbClr val="006600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800">
                <a:solidFill>
                  <a:srgbClr val="006600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2400">
                <a:solidFill>
                  <a:srgbClr val="006600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000">
                <a:solidFill>
                  <a:srgbClr val="006600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fld id="{7CB79A9A-3E3B-4D9C-997A-F45C758B500D}" type="slidenum">
              <a:rPr lang="en-US" altLang="en-US" sz="1400" smtClean="0">
                <a:solidFill>
                  <a:schemeClr val="tx1"/>
                </a:solidFill>
              </a:rPr>
              <a:pPr eaLnBrk="1" hangingPunct="1">
                <a:spcBef>
                  <a:spcPct val="0"/>
                </a:spcBef>
                <a:buClrTx/>
                <a:buFontTx/>
                <a:buNone/>
              </a:pPr>
              <a:t>2</a:t>
            </a:fld>
            <a:endParaRPr lang="en-US" altLang="en-US" sz="1400" smtClean="0">
              <a:solidFill>
                <a:schemeClr val="tx1"/>
              </a:solidFill>
            </a:endParaRPr>
          </a:p>
        </p:txBody>
      </p:sp>
      <p:pic>
        <p:nvPicPr>
          <p:cNvPr id="6" name="Picture 5" descr="CERT logo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49248" y="6153467"/>
            <a:ext cx="123825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 descr="FEMA logo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523" y="6170930"/>
            <a:ext cx="1660525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Motivate</a:t>
            </a:r>
          </a:p>
        </p:txBody>
      </p:sp>
      <p:sp>
        <p:nvSpPr>
          <p:cNvPr id="34819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Show passion for team’s mission</a:t>
            </a:r>
          </a:p>
          <a:p>
            <a:pPr eaLnBrk="1" hangingPunct="1"/>
            <a:r>
              <a:rPr lang="en-US" altLang="en-US" smtClean="0"/>
              <a:t>Get team members involved in decision-making </a:t>
            </a:r>
          </a:p>
          <a:p>
            <a:pPr eaLnBrk="1" hangingPunct="1"/>
            <a:r>
              <a:rPr lang="en-US" altLang="en-US" smtClean="0"/>
              <a:t>Give team members meaningful responsibilities</a:t>
            </a:r>
          </a:p>
          <a:p>
            <a:pPr eaLnBrk="1" hangingPunct="1"/>
            <a:r>
              <a:rPr lang="en-US" altLang="en-US" smtClean="0"/>
              <a:t>Praise team members</a:t>
            </a:r>
          </a:p>
          <a:p>
            <a:pPr eaLnBrk="1" hangingPunct="1"/>
            <a:r>
              <a:rPr lang="en-US" altLang="en-US" smtClean="0"/>
              <a:t>Build sense of team cohesion</a:t>
            </a:r>
          </a:p>
          <a:p>
            <a:pPr eaLnBrk="1" hangingPunct="1"/>
            <a:r>
              <a:rPr lang="en-US" altLang="en-US" smtClean="0"/>
              <a:t>Create positive working environment</a:t>
            </a:r>
          </a:p>
        </p:txBody>
      </p:sp>
      <p:sp>
        <p:nvSpPr>
          <p:cNvPr id="34820" name="Footer Placeholder 3"/>
          <p:cNvSpPr>
            <a:spLocks noGrp="1"/>
          </p:cNvSpPr>
          <p:nvPr>
            <p:ph type="ftr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rgbClr val="006600"/>
              </a:buClr>
              <a:buFont typeface="Arial" pitchFamily="34" charset="0"/>
              <a:buChar char="●"/>
              <a:defRPr sz="3200">
                <a:solidFill>
                  <a:srgbClr val="006600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800">
                <a:solidFill>
                  <a:srgbClr val="006600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2400">
                <a:solidFill>
                  <a:srgbClr val="006600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000">
                <a:solidFill>
                  <a:srgbClr val="006600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400" smtClean="0">
                <a:solidFill>
                  <a:schemeClr val="tx1"/>
                </a:solidFill>
              </a:rPr>
              <a:t>CERT Tools for Leadership Success</a:t>
            </a:r>
          </a:p>
        </p:txBody>
      </p:sp>
      <p:sp>
        <p:nvSpPr>
          <p:cNvPr id="34821" name="Slide Number Placeholder 4"/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rgbClr val="006600"/>
              </a:buClr>
              <a:buFont typeface="Arial" pitchFamily="34" charset="0"/>
              <a:buChar char="●"/>
              <a:defRPr sz="3200">
                <a:solidFill>
                  <a:srgbClr val="006600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800">
                <a:solidFill>
                  <a:srgbClr val="006600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2400">
                <a:solidFill>
                  <a:srgbClr val="006600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000">
                <a:solidFill>
                  <a:srgbClr val="006600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fld id="{EFCD69F5-D768-4C6F-8A61-C006EA3F939F}" type="slidenum">
              <a:rPr lang="en-US" altLang="en-US" sz="1400" smtClean="0">
                <a:solidFill>
                  <a:schemeClr val="tx1"/>
                </a:solidFill>
              </a:rPr>
              <a:pPr eaLnBrk="1" hangingPunct="1">
                <a:spcBef>
                  <a:spcPct val="0"/>
                </a:spcBef>
                <a:buClrTx/>
                <a:buFontTx/>
                <a:buNone/>
              </a:pPr>
              <a:t>29</a:t>
            </a:fld>
            <a:endParaRPr lang="en-US" altLang="en-US" sz="1400" smtClean="0">
              <a:solidFill>
                <a:schemeClr val="tx1"/>
              </a:solidFill>
            </a:endParaRPr>
          </a:p>
        </p:txBody>
      </p:sp>
      <p:pic>
        <p:nvPicPr>
          <p:cNvPr id="6" name="Picture 5" descr="CERT logo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49248" y="6153467"/>
            <a:ext cx="123825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 descr="FEMA logo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523" y="6170930"/>
            <a:ext cx="1660525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Take Responsibility</a:t>
            </a:r>
          </a:p>
        </p:txBody>
      </p:sp>
      <p:sp>
        <p:nvSpPr>
          <p:cNvPr id="35843" name="Rectangle 3"/>
          <p:cNvSpPr>
            <a:spLocks noGrp="1" noChangeArrowheads="1"/>
          </p:cNvSpPr>
          <p:nvPr>
            <p:ph idx="1"/>
          </p:nvPr>
        </p:nvSpPr>
        <p:spPr>
          <a:xfrm>
            <a:off x="3548063" y="1341438"/>
            <a:ext cx="5138737" cy="4525962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altLang="en-US" smtClean="0"/>
              <a:t>Act as final decision-maker for team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mtClean="0"/>
              <a:t>Accept consequences 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mtClean="0"/>
              <a:t>Admit mistakes or errors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mtClean="0"/>
              <a:t>Ask for guidance when needed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mtClean="0"/>
              <a:t>Re-evaluate plans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mtClean="0"/>
              <a:t>Improve situations that go wrong</a:t>
            </a:r>
          </a:p>
        </p:txBody>
      </p:sp>
      <p:sp>
        <p:nvSpPr>
          <p:cNvPr id="35844" name="Footer Placeholder 3"/>
          <p:cNvSpPr>
            <a:spLocks noGrp="1"/>
          </p:cNvSpPr>
          <p:nvPr>
            <p:ph type="ftr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rgbClr val="006600"/>
              </a:buClr>
              <a:buFont typeface="Arial" pitchFamily="34" charset="0"/>
              <a:buChar char="●"/>
              <a:defRPr sz="3200">
                <a:solidFill>
                  <a:srgbClr val="006600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800">
                <a:solidFill>
                  <a:srgbClr val="006600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2400">
                <a:solidFill>
                  <a:srgbClr val="006600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000">
                <a:solidFill>
                  <a:srgbClr val="006600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400" smtClean="0">
                <a:solidFill>
                  <a:schemeClr val="tx1"/>
                </a:solidFill>
              </a:rPr>
              <a:t>CERT Tools for Leadership Success</a:t>
            </a:r>
          </a:p>
        </p:txBody>
      </p:sp>
      <p:sp>
        <p:nvSpPr>
          <p:cNvPr id="35845" name="Slide Number Placeholder 4"/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rgbClr val="006600"/>
              </a:buClr>
              <a:buFont typeface="Arial" pitchFamily="34" charset="0"/>
              <a:buChar char="●"/>
              <a:defRPr sz="3200">
                <a:solidFill>
                  <a:srgbClr val="006600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800">
                <a:solidFill>
                  <a:srgbClr val="006600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2400">
                <a:solidFill>
                  <a:srgbClr val="006600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000">
                <a:solidFill>
                  <a:srgbClr val="006600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fld id="{3CE23853-7AF1-4557-B1E8-39670207FDF8}" type="slidenum">
              <a:rPr lang="en-US" altLang="en-US" sz="1400" smtClean="0">
                <a:solidFill>
                  <a:schemeClr val="tx1"/>
                </a:solidFill>
              </a:rPr>
              <a:pPr eaLnBrk="1" hangingPunct="1">
                <a:spcBef>
                  <a:spcPct val="0"/>
                </a:spcBef>
                <a:buClrTx/>
                <a:buFontTx/>
                <a:buNone/>
              </a:pPr>
              <a:t>30</a:t>
            </a:fld>
            <a:endParaRPr lang="en-US" altLang="en-US" sz="1400" smtClean="0">
              <a:solidFill>
                <a:schemeClr val="tx1"/>
              </a:solidFill>
            </a:endParaRPr>
          </a:p>
        </p:txBody>
      </p:sp>
      <p:pic>
        <p:nvPicPr>
          <p:cNvPr id="35846" name="Picture 6" descr="responsibility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8663" y="1636713"/>
            <a:ext cx="2305050" cy="4102100"/>
          </a:xfrm>
          <a:prstGeom prst="rect">
            <a:avLst/>
          </a:prstGeom>
          <a:noFill/>
          <a:ln w="9525">
            <a:solidFill>
              <a:srgbClr val="0033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 descr="CERT logo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49248" y="6153467"/>
            <a:ext cx="123825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7" descr="FEMA logo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523" y="6170930"/>
            <a:ext cx="1660525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Act Decisively</a:t>
            </a:r>
          </a:p>
        </p:txBody>
      </p:sp>
      <p:sp>
        <p:nvSpPr>
          <p:cNvPr id="36867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341438"/>
            <a:ext cx="4789488" cy="4525962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altLang="en-US" sz="2800" smtClean="0"/>
              <a:t>Make decisions based on facts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2800" smtClean="0"/>
              <a:t>Listen to feedback, but make final decisions 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2800" smtClean="0"/>
              <a:t>Trust personal instincts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2800" smtClean="0"/>
              <a:t>Make decisions that are timely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2800" smtClean="0"/>
              <a:t>Do not second guess decisions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2800" smtClean="0"/>
              <a:t>Resolve conflicts quickly</a:t>
            </a:r>
          </a:p>
        </p:txBody>
      </p:sp>
      <p:sp>
        <p:nvSpPr>
          <p:cNvPr id="36868" name="Footer Placeholder 3"/>
          <p:cNvSpPr>
            <a:spLocks noGrp="1"/>
          </p:cNvSpPr>
          <p:nvPr>
            <p:ph type="ftr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rgbClr val="006600"/>
              </a:buClr>
              <a:buFont typeface="Arial" pitchFamily="34" charset="0"/>
              <a:buChar char="●"/>
              <a:defRPr sz="3200">
                <a:solidFill>
                  <a:srgbClr val="006600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800">
                <a:solidFill>
                  <a:srgbClr val="006600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2400">
                <a:solidFill>
                  <a:srgbClr val="006600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000">
                <a:solidFill>
                  <a:srgbClr val="006600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400" smtClean="0">
                <a:solidFill>
                  <a:schemeClr val="tx1"/>
                </a:solidFill>
              </a:rPr>
              <a:t>CERT Tools for Leadership Success</a:t>
            </a:r>
          </a:p>
        </p:txBody>
      </p:sp>
      <p:sp>
        <p:nvSpPr>
          <p:cNvPr id="36869" name="Slide Number Placeholder 4"/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rgbClr val="006600"/>
              </a:buClr>
              <a:buFont typeface="Arial" pitchFamily="34" charset="0"/>
              <a:buChar char="●"/>
              <a:defRPr sz="3200">
                <a:solidFill>
                  <a:srgbClr val="006600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800">
                <a:solidFill>
                  <a:srgbClr val="006600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2400">
                <a:solidFill>
                  <a:srgbClr val="006600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000">
                <a:solidFill>
                  <a:srgbClr val="006600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fld id="{9A78F581-A8DE-4DD3-861F-CCFA69B3F12E}" type="slidenum">
              <a:rPr lang="en-US" altLang="en-US" sz="1400" smtClean="0">
                <a:solidFill>
                  <a:schemeClr val="tx1"/>
                </a:solidFill>
              </a:rPr>
              <a:pPr eaLnBrk="1" hangingPunct="1">
                <a:spcBef>
                  <a:spcPct val="0"/>
                </a:spcBef>
                <a:buClrTx/>
                <a:buFontTx/>
                <a:buNone/>
              </a:pPr>
              <a:t>31</a:t>
            </a:fld>
            <a:endParaRPr lang="en-US" altLang="en-US" sz="1400" smtClean="0">
              <a:solidFill>
                <a:schemeClr val="tx1"/>
              </a:solidFill>
            </a:endParaRPr>
          </a:p>
        </p:txBody>
      </p:sp>
      <p:pic>
        <p:nvPicPr>
          <p:cNvPr id="36870" name="Picture 5" descr="leaders in action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0" y="2166938"/>
            <a:ext cx="3306763" cy="2652712"/>
          </a:xfrm>
          <a:prstGeom prst="rect">
            <a:avLst/>
          </a:prstGeom>
          <a:noFill/>
          <a:ln w="9525">
            <a:solidFill>
              <a:srgbClr val="0033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 descr="CERT logo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49248" y="6153467"/>
            <a:ext cx="123825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7" descr="FEMA logo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523" y="6170930"/>
            <a:ext cx="1660525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Communicate Effectively</a:t>
            </a:r>
          </a:p>
        </p:txBody>
      </p:sp>
      <p:sp>
        <p:nvSpPr>
          <p:cNvPr id="37891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Use questions to guide exchanges and keep focus</a:t>
            </a:r>
          </a:p>
          <a:p>
            <a:pPr eaLnBrk="1" hangingPunct="1"/>
            <a:r>
              <a:rPr lang="en-US" altLang="en-US" smtClean="0"/>
              <a:t>Ask for opinions and observations of team members </a:t>
            </a:r>
          </a:p>
          <a:p>
            <a:pPr eaLnBrk="1" hangingPunct="1"/>
            <a:r>
              <a:rPr lang="en-US" altLang="en-US" smtClean="0"/>
              <a:t>Read verbal and non-verbal cues</a:t>
            </a:r>
          </a:p>
          <a:p>
            <a:pPr eaLnBrk="1" hangingPunct="1"/>
            <a:r>
              <a:rPr lang="en-US" altLang="en-US" smtClean="0"/>
              <a:t>Give clear directions</a:t>
            </a:r>
          </a:p>
          <a:p>
            <a:pPr eaLnBrk="1" hangingPunct="1"/>
            <a:r>
              <a:rPr lang="en-US" altLang="en-US" smtClean="0"/>
              <a:t>Ensure balanced exchanges within team</a:t>
            </a:r>
          </a:p>
        </p:txBody>
      </p:sp>
      <p:sp>
        <p:nvSpPr>
          <p:cNvPr id="37892" name="Footer Placeholder 3"/>
          <p:cNvSpPr>
            <a:spLocks noGrp="1"/>
          </p:cNvSpPr>
          <p:nvPr>
            <p:ph type="ftr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rgbClr val="006600"/>
              </a:buClr>
              <a:buFont typeface="Arial" pitchFamily="34" charset="0"/>
              <a:buChar char="●"/>
              <a:defRPr sz="3200">
                <a:solidFill>
                  <a:srgbClr val="006600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800">
                <a:solidFill>
                  <a:srgbClr val="006600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2400">
                <a:solidFill>
                  <a:srgbClr val="006600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000">
                <a:solidFill>
                  <a:srgbClr val="006600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400" smtClean="0">
                <a:solidFill>
                  <a:schemeClr val="tx1"/>
                </a:solidFill>
              </a:rPr>
              <a:t>CERT Tools for Leadership Success</a:t>
            </a:r>
          </a:p>
        </p:txBody>
      </p:sp>
      <p:sp>
        <p:nvSpPr>
          <p:cNvPr id="37893" name="Slide Number Placeholder 4"/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rgbClr val="006600"/>
              </a:buClr>
              <a:buFont typeface="Arial" pitchFamily="34" charset="0"/>
              <a:buChar char="●"/>
              <a:defRPr sz="3200">
                <a:solidFill>
                  <a:srgbClr val="006600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800">
                <a:solidFill>
                  <a:srgbClr val="006600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2400">
                <a:solidFill>
                  <a:srgbClr val="006600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000">
                <a:solidFill>
                  <a:srgbClr val="006600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fld id="{65D6C527-AA5E-4B35-8B4E-D14479AE6B5B}" type="slidenum">
              <a:rPr lang="en-US" altLang="en-US" sz="1400" smtClean="0">
                <a:solidFill>
                  <a:schemeClr val="tx1"/>
                </a:solidFill>
              </a:rPr>
              <a:pPr eaLnBrk="1" hangingPunct="1">
                <a:spcBef>
                  <a:spcPct val="0"/>
                </a:spcBef>
                <a:buClrTx/>
                <a:buFontTx/>
                <a:buNone/>
              </a:pPr>
              <a:t>32</a:t>
            </a:fld>
            <a:endParaRPr lang="en-US" altLang="en-US" sz="1400" smtClean="0">
              <a:solidFill>
                <a:schemeClr val="tx1"/>
              </a:solidFill>
            </a:endParaRPr>
          </a:p>
        </p:txBody>
      </p:sp>
      <p:pic>
        <p:nvPicPr>
          <p:cNvPr id="6" name="Picture 5" descr="CERT logo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49248" y="6153467"/>
            <a:ext cx="123825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 descr="FEMA logo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523" y="6170930"/>
            <a:ext cx="1660525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Behave Ethically</a:t>
            </a:r>
          </a:p>
        </p:txBody>
      </p:sp>
      <p:sp>
        <p:nvSpPr>
          <p:cNvPr id="38915" name="Rectangle 3"/>
          <p:cNvSpPr>
            <a:spLocks noGrp="1" noChangeArrowheads="1"/>
          </p:cNvSpPr>
          <p:nvPr>
            <p:ph idx="1"/>
          </p:nvPr>
        </p:nvSpPr>
        <p:spPr>
          <a:xfrm>
            <a:off x="4059238" y="1341438"/>
            <a:ext cx="4627562" cy="4525962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altLang="en-US" sz="2800" smtClean="0"/>
              <a:t>Be honest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2800" smtClean="0"/>
              <a:t>Treat others with respect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2800" smtClean="0"/>
              <a:t>Take your duties seriously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2800" smtClean="0"/>
              <a:t>Treat everyone fairly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2800" smtClean="0"/>
              <a:t>Stay within your capabilities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2800" smtClean="0"/>
              <a:t>Set good example by modeling behavior you expect</a:t>
            </a:r>
          </a:p>
        </p:txBody>
      </p:sp>
      <p:sp>
        <p:nvSpPr>
          <p:cNvPr id="38916" name="Footer Placeholder 3"/>
          <p:cNvSpPr>
            <a:spLocks noGrp="1"/>
          </p:cNvSpPr>
          <p:nvPr>
            <p:ph type="ftr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rgbClr val="006600"/>
              </a:buClr>
              <a:buFont typeface="Arial" pitchFamily="34" charset="0"/>
              <a:buChar char="●"/>
              <a:defRPr sz="3200">
                <a:solidFill>
                  <a:srgbClr val="006600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800">
                <a:solidFill>
                  <a:srgbClr val="006600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2400">
                <a:solidFill>
                  <a:srgbClr val="006600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000">
                <a:solidFill>
                  <a:srgbClr val="006600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400" smtClean="0">
                <a:solidFill>
                  <a:schemeClr val="tx1"/>
                </a:solidFill>
              </a:rPr>
              <a:t>CERT Tools for Leadership Success</a:t>
            </a:r>
          </a:p>
        </p:txBody>
      </p:sp>
      <p:sp>
        <p:nvSpPr>
          <p:cNvPr id="38917" name="Slide Number Placeholder 4"/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rgbClr val="006600"/>
              </a:buClr>
              <a:buFont typeface="Arial" pitchFamily="34" charset="0"/>
              <a:buChar char="●"/>
              <a:defRPr sz="3200">
                <a:solidFill>
                  <a:srgbClr val="006600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800">
                <a:solidFill>
                  <a:srgbClr val="006600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2400">
                <a:solidFill>
                  <a:srgbClr val="006600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000">
                <a:solidFill>
                  <a:srgbClr val="006600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fld id="{0F3C59A8-2B34-4FFB-903F-43FBF6CACD5E}" type="slidenum">
              <a:rPr lang="en-US" altLang="en-US" sz="1400" smtClean="0">
                <a:solidFill>
                  <a:schemeClr val="tx1"/>
                </a:solidFill>
              </a:rPr>
              <a:pPr eaLnBrk="1" hangingPunct="1">
                <a:spcBef>
                  <a:spcPct val="0"/>
                </a:spcBef>
                <a:buClrTx/>
                <a:buFontTx/>
                <a:buNone/>
              </a:pPr>
              <a:t>33</a:t>
            </a:fld>
            <a:endParaRPr lang="en-US" altLang="en-US" sz="1400" smtClean="0">
              <a:solidFill>
                <a:schemeClr val="tx1"/>
              </a:solidFill>
            </a:endParaRPr>
          </a:p>
        </p:txBody>
      </p:sp>
      <p:pic>
        <p:nvPicPr>
          <p:cNvPr id="38918" name="Picture 5" descr="behave ethically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1963" y="1473200"/>
            <a:ext cx="3424237" cy="4229100"/>
          </a:xfrm>
          <a:prstGeom prst="rect">
            <a:avLst/>
          </a:prstGeom>
          <a:noFill/>
          <a:ln w="9525">
            <a:solidFill>
              <a:srgbClr val="0033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 descr="CERT logo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49248" y="6153467"/>
            <a:ext cx="123825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7" descr="FEMA logo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523" y="6170930"/>
            <a:ext cx="1660525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Build Trust</a:t>
            </a:r>
          </a:p>
        </p:txBody>
      </p:sp>
      <p:sp>
        <p:nvSpPr>
          <p:cNvPr id="39939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altLang="en-US" sz="2800" smtClean="0"/>
              <a:t>Make your actions and words consistent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2800" smtClean="0"/>
              <a:t>Behave by values and morals expected of team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2800" smtClean="0"/>
              <a:t>Be honest about personal strengths and weaknesses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2800" smtClean="0"/>
              <a:t>Be open and honest about situation 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2800" smtClean="0"/>
              <a:t>Admit to mistakes or failures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2800" smtClean="0"/>
              <a:t>Listen to input from team members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2800" smtClean="0"/>
              <a:t>Trust team members’ judgment 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2800" smtClean="0"/>
              <a:t>Expect team members to be successful</a:t>
            </a:r>
          </a:p>
        </p:txBody>
      </p:sp>
      <p:sp>
        <p:nvSpPr>
          <p:cNvPr id="39940" name="Footer Placeholder 3"/>
          <p:cNvSpPr>
            <a:spLocks noGrp="1"/>
          </p:cNvSpPr>
          <p:nvPr>
            <p:ph type="ftr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rgbClr val="006600"/>
              </a:buClr>
              <a:buFont typeface="Arial" pitchFamily="34" charset="0"/>
              <a:buChar char="●"/>
              <a:defRPr sz="3200">
                <a:solidFill>
                  <a:srgbClr val="006600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800">
                <a:solidFill>
                  <a:srgbClr val="006600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2400">
                <a:solidFill>
                  <a:srgbClr val="006600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000">
                <a:solidFill>
                  <a:srgbClr val="006600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400" smtClean="0">
                <a:solidFill>
                  <a:schemeClr val="tx1"/>
                </a:solidFill>
              </a:rPr>
              <a:t>CERT Tools for Leadership Success</a:t>
            </a:r>
          </a:p>
        </p:txBody>
      </p:sp>
      <p:sp>
        <p:nvSpPr>
          <p:cNvPr id="39941" name="Slide Number Placeholder 4"/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rgbClr val="006600"/>
              </a:buClr>
              <a:buFont typeface="Arial" pitchFamily="34" charset="0"/>
              <a:buChar char="●"/>
              <a:defRPr sz="3200">
                <a:solidFill>
                  <a:srgbClr val="006600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800">
                <a:solidFill>
                  <a:srgbClr val="006600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2400">
                <a:solidFill>
                  <a:srgbClr val="006600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000">
                <a:solidFill>
                  <a:srgbClr val="006600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fld id="{D7DA34AB-3ADF-4CDE-9656-3504276B8B11}" type="slidenum">
              <a:rPr lang="en-US" altLang="en-US" sz="1400" smtClean="0">
                <a:solidFill>
                  <a:schemeClr val="tx1"/>
                </a:solidFill>
              </a:rPr>
              <a:pPr eaLnBrk="1" hangingPunct="1">
                <a:spcBef>
                  <a:spcPct val="0"/>
                </a:spcBef>
                <a:buClrTx/>
                <a:buFontTx/>
                <a:buNone/>
              </a:pPr>
              <a:t>34</a:t>
            </a:fld>
            <a:endParaRPr lang="en-US" altLang="en-US" sz="1400" smtClean="0">
              <a:solidFill>
                <a:schemeClr val="tx1"/>
              </a:solidFill>
            </a:endParaRPr>
          </a:p>
        </p:txBody>
      </p:sp>
      <p:pic>
        <p:nvPicPr>
          <p:cNvPr id="6" name="Picture 5" descr="CERT logo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49248" y="6153467"/>
            <a:ext cx="123825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 descr="FEMA logo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523" y="6170930"/>
            <a:ext cx="1660525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What Do You Think?</a:t>
            </a:r>
          </a:p>
        </p:txBody>
      </p:sp>
      <p:sp>
        <p:nvSpPr>
          <p:cNvPr id="40963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What are the responsibilities required of an effective CERT leader? </a:t>
            </a:r>
          </a:p>
        </p:txBody>
      </p:sp>
      <p:sp>
        <p:nvSpPr>
          <p:cNvPr id="40964" name="Footer Placeholder 3"/>
          <p:cNvSpPr>
            <a:spLocks noGrp="1"/>
          </p:cNvSpPr>
          <p:nvPr>
            <p:ph type="ftr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rgbClr val="006600"/>
              </a:buClr>
              <a:buFont typeface="Arial" pitchFamily="34" charset="0"/>
              <a:buChar char="●"/>
              <a:defRPr sz="3200">
                <a:solidFill>
                  <a:srgbClr val="006600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800">
                <a:solidFill>
                  <a:srgbClr val="006600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2400">
                <a:solidFill>
                  <a:srgbClr val="006600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000">
                <a:solidFill>
                  <a:srgbClr val="006600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400" smtClean="0">
                <a:solidFill>
                  <a:schemeClr val="tx1"/>
                </a:solidFill>
              </a:rPr>
              <a:t>CERT Tools for Leadership Success</a:t>
            </a:r>
          </a:p>
        </p:txBody>
      </p:sp>
      <p:sp>
        <p:nvSpPr>
          <p:cNvPr id="40965" name="Slide Number Placeholder 4"/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rgbClr val="006600"/>
              </a:buClr>
              <a:buFont typeface="Arial" pitchFamily="34" charset="0"/>
              <a:buChar char="●"/>
              <a:defRPr sz="3200">
                <a:solidFill>
                  <a:srgbClr val="006600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800">
                <a:solidFill>
                  <a:srgbClr val="006600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2400">
                <a:solidFill>
                  <a:srgbClr val="006600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000">
                <a:solidFill>
                  <a:srgbClr val="006600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fld id="{9942E2EB-937C-4F89-8382-D547B880E6A6}" type="slidenum">
              <a:rPr lang="en-US" altLang="en-US" sz="1400" smtClean="0">
                <a:solidFill>
                  <a:schemeClr val="tx1"/>
                </a:solidFill>
              </a:rPr>
              <a:pPr eaLnBrk="1" hangingPunct="1">
                <a:spcBef>
                  <a:spcPct val="0"/>
                </a:spcBef>
                <a:buClrTx/>
                <a:buFontTx/>
                <a:buNone/>
              </a:pPr>
              <a:t>35</a:t>
            </a:fld>
            <a:endParaRPr lang="en-US" altLang="en-US" sz="1400" smtClean="0">
              <a:solidFill>
                <a:schemeClr val="tx1"/>
              </a:solidFill>
            </a:endParaRPr>
          </a:p>
        </p:txBody>
      </p:sp>
      <p:pic>
        <p:nvPicPr>
          <p:cNvPr id="6" name="Picture 5" descr="CERT logo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49248" y="6153467"/>
            <a:ext cx="123825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 descr="FEMA logo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523" y="6170930"/>
            <a:ext cx="1660525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Leader Responsibilities</a:t>
            </a:r>
          </a:p>
        </p:txBody>
      </p:sp>
      <p:sp>
        <p:nvSpPr>
          <p:cNvPr id="41987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altLang="en-US" sz="2800" smtClean="0"/>
              <a:t>Establish team chain of command 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2800" smtClean="0"/>
              <a:t>Delegate responsibility to team members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2800" smtClean="0"/>
              <a:t>Develop goals and tasks 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2800" smtClean="0"/>
              <a:t>Maintain view of entire situation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2800" smtClean="0"/>
              <a:t>Anticipate changes 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2800" smtClean="0"/>
              <a:t>Resolve problems within team 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2800" smtClean="0"/>
              <a:t>Ensure safety of team members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2800" smtClean="0"/>
              <a:t>Take care of personal well-being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2800" smtClean="0"/>
              <a:t>Be available and visible to team </a:t>
            </a:r>
          </a:p>
        </p:txBody>
      </p:sp>
      <p:sp>
        <p:nvSpPr>
          <p:cNvPr id="41988" name="Footer Placeholder 3"/>
          <p:cNvSpPr>
            <a:spLocks noGrp="1"/>
          </p:cNvSpPr>
          <p:nvPr>
            <p:ph type="ftr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rgbClr val="006600"/>
              </a:buClr>
              <a:buFont typeface="Arial" pitchFamily="34" charset="0"/>
              <a:buChar char="●"/>
              <a:defRPr sz="3200">
                <a:solidFill>
                  <a:srgbClr val="006600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800">
                <a:solidFill>
                  <a:srgbClr val="006600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2400">
                <a:solidFill>
                  <a:srgbClr val="006600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000">
                <a:solidFill>
                  <a:srgbClr val="006600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400" smtClean="0">
                <a:solidFill>
                  <a:schemeClr val="tx1"/>
                </a:solidFill>
              </a:rPr>
              <a:t>CERT Tools for Leadership Success</a:t>
            </a:r>
          </a:p>
        </p:txBody>
      </p:sp>
      <p:sp>
        <p:nvSpPr>
          <p:cNvPr id="41989" name="Slide Number Placeholder 4"/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rgbClr val="006600"/>
              </a:buClr>
              <a:buFont typeface="Arial" pitchFamily="34" charset="0"/>
              <a:buChar char="●"/>
              <a:defRPr sz="3200">
                <a:solidFill>
                  <a:srgbClr val="006600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800">
                <a:solidFill>
                  <a:srgbClr val="006600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2400">
                <a:solidFill>
                  <a:srgbClr val="006600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000">
                <a:solidFill>
                  <a:srgbClr val="006600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fld id="{9177C7B2-46E8-4AB9-94BA-5D4A5B956197}" type="slidenum">
              <a:rPr lang="en-US" altLang="en-US" sz="1400" smtClean="0">
                <a:solidFill>
                  <a:schemeClr val="tx1"/>
                </a:solidFill>
              </a:rPr>
              <a:pPr eaLnBrk="1" hangingPunct="1">
                <a:spcBef>
                  <a:spcPct val="0"/>
                </a:spcBef>
                <a:buClrTx/>
                <a:buFontTx/>
                <a:buNone/>
              </a:pPr>
              <a:t>36</a:t>
            </a:fld>
            <a:endParaRPr lang="en-US" altLang="en-US" sz="1400" smtClean="0">
              <a:solidFill>
                <a:schemeClr val="tx1"/>
              </a:solidFill>
            </a:endParaRPr>
          </a:p>
        </p:txBody>
      </p:sp>
      <p:pic>
        <p:nvPicPr>
          <p:cNvPr id="6" name="Picture 5" descr="CERT logo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49248" y="6153467"/>
            <a:ext cx="123825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 descr="FEMA logo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523" y="6170930"/>
            <a:ext cx="1660525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10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Leadership vs. Management</a:t>
            </a:r>
          </a:p>
        </p:txBody>
      </p:sp>
      <p:sp>
        <p:nvSpPr>
          <p:cNvPr id="43011" name="Rectangle 3"/>
          <p:cNvSpPr>
            <a:spLocks noGrp="1" noChangeArrowheads="1"/>
          </p:cNvSpPr>
          <p:nvPr>
            <p:ph sz="half" idx="1"/>
          </p:nvPr>
        </p:nvSpPr>
        <p:spPr>
          <a:xfrm>
            <a:off x="5349875" y="2038350"/>
            <a:ext cx="2951163" cy="3805238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altLang="en-US" smtClean="0"/>
              <a:t>Planning 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mtClean="0"/>
              <a:t>Organizing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mtClean="0"/>
              <a:t>Staffing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mtClean="0"/>
              <a:t>Controlling</a:t>
            </a:r>
          </a:p>
        </p:txBody>
      </p:sp>
      <p:sp>
        <p:nvSpPr>
          <p:cNvPr id="43012" name="Rectangle 11"/>
          <p:cNvSpPr>
            <a:spLocks noGrp="1" noChangeArrowheads="1"/>
          </p:cNvSpPr>
          <p:nvPr>
            <p:ph sz="half" idx="2"/>
          </p:nvPr>
        </p:nvSpPr>
        <p:spPr>
          <a:xfrm>
            <a:off x="903288" y="2025650"/>
            <a:ext cx="4038600" cy="3681413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altLang="en-US" smtClean="0"/>
              <a:t>Setting direction</a:t>
            </a:r>
          </a:p>
          <a:p>
            <a:pPr eaLnBrk="1" hangingPunct="1"/>
            <a:r>
              <a:rPr lang="en-US" altLang="en-US" smtClean="0"/>
              <a:t>Encouraging vision</a:t>
            </a:r>
          </a:p>
          <a:p>
            <a:pPr eaLnBrk="1" hangingPunct="1"/>
            <a:r>
              <a:rPr lang="en-US" altLang="en-US" smtClean="0"/>
              <a:t>Getting people to work together </a:t>
            </a:r>
          </a:p>
          <a:p>
            <a:pPr eaLnBrk="1" hangingPunct="1"/>
            <a:r>
              <a:rPr lang="en-US" altLang="en-US" smtClean="0"/>
              <a:t>Motivating</a:t>
            </a:r>
          </a:p>
          <a:p>
            <a:pPr eaLnBrk="1" hangingPunct="1"/>
            <a:r>
              <a:rPr lang="en-US" altLang="en-US" smtClean="0"/>
              <a:t>Inspiring</a:t>
            </a:r>
          </a:p>
          <a:p>
            <a:pPr eaLnBrk="1" hangingPunct="1"/>
            <a:r>
              <a:rPr lang="en-US" altLang="en-US" smtClean="0"/>
              <a:t>Creating change</a:t>
            </a:r>
          </a:p>
        </p:txBody>
      </p:sp>
      <p:sp>
        <p:nvSpPr>
          <p:cNvPr id="43013" name="Footer Placeholder 4"/>
          <p:cNvSpPr>
            <a:spLocks noGrp="1"/>
          </p:cNvSpPr>
          <p:nvPr>
            <p:ph type="ftr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rgbClr val="006600"/>
              </a:buClr>
              <a:buFont typeface="Arial" pitchFamily="34" charset="0"/>
              <a:buChar char="●"/>
              <a:defRPr sz="3200">
                <a:solidFill>
                  <a:srgbClr val="006600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800">
                <a:solidFill>
                  <a:srgbClr val="006600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2400">
                <a:solidFill>
                  <a:srgbClr val="006600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000">
                <a:solidFill>
                  <a:srgbClr val="006600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400" smtClean="0">
                <a:solidFill>
                  <a:schemeClr val="tx1"/>
                </a:solidFill>
              </a:rPr>
              <a:t>CERT Tools for Leadership Success</a:t>
            </a:r>
          </a:p>
        </p:txBody>
      </p:sp>
      <p:sp>
        <p:nvSpPr>
          <p:cNvPr id="43014" name="Slide Number Placeholder 5"/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rgbClr val="006600"/>
              </a:buClr>
              <a:buFont typeface="Arial" pitchFamily="34" charset="0"/>
              <a:buChar char="●"/>
              <a:defRPr sz="3200">
                <a:solidFill>
                  <a:srgbClr val="006600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800">
                <a:solidFill>
                  <a:srgbClr val="006600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2400">
                <a:solidFill>
                  <a:srgbClr val="006600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000">
                <a:solidFill>
                  <a:srgbClr val="006600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fld id="{EF7A2BB0-9DFC-408C-A2DE-298A693B25B4}" type="slidenum">
              <a:rPr lang="en-US" altLang="en-US" sz="1400" smtClean="0">
                <a:solidFill>
                  <a:schemeClr val="tx1"/>
                </a:solidFill>
              </a:rPr>
              <a:pPr eaLnBrk="1" hangingPunct="1">
                <a:spcBef>
                  <a:spcPct val="0"/>
                </a:spcBef>
                <a:buClrTx/>
                <a:buFontTx/>
                <a:buNone/>
              </a:pPr>
              <a:t>37</a:t>
            </a:fld>
            <a:endParaRPr lang="en-US" altLang="en-US" sz="1400" smtClean="0">
              <a:solidFill>
                <a:schemeClr val="tx1"/>
              </a:solidFill>
            </a:endParaRPr>
          </a:p>
        </p:txBody>
      </p:sp>
      <p:sp>
        <p:nvSpPr>
          <p:cNvPr id="43015" name="Rectangle 15"/>
          <p:cNvSpPr>
            <a:spLocks noChangeArrowheads="1"/>
          </p:cNvSpPr>
          <p:nvPr/>
        </p:nvSpPr>
        <p:spPr bwMode="auto">
          <a:xfrm>
            <a:off x="5324475" y="1439863"/>
            <a:ext cx="2373313" cy="5826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 eaLnBrk="0" hangingPunct="0">
              <a:spcBef>
                <a:spcPct val="20000"/>
              </a:spcBef>
              <a:buClr>
                <a:srgbClr val="006600"/>
              </a:buClr>
              <a:buFont typeface="Arial" pitchFamily="34" charset="0"/>
              <a:buChar char="●"/>
              <a:defRPr sz="3200">
                <a:solidFill>
                  <a:srgbClr val="006600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800">
                <a:solidFill>
                  <a:srgbClr val="006600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2400">
                <a:solidFill>
                  <a:srgbClr val="006600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000">
                <a:solidFill>
                  <a:srgbClr val="006600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9pPr>
          </a:lstStyle>
          <a:p>
            <a:pPr eaLnBrk="1" hangingPunct="1">
              <a:lnSpc>
                <a:spcPct val="90000"/>
              </a:lnSpc>
              <a:buFont typeface="Arial" pitchFamily="34" charset="0"/>
              <a:buNone/>
            </a:pPr>
            <a:r>
              <a:rPr lang="en-US" altLang="en-US" sz="2800" b="0" u="sng">
                <a:solidFill>
                  <a:schemeClr val="tx1"/>
                </a:solidFill>
              </a:rPr>
              <a:t>Management</a:t>
            </a:r>
          </a:p>
        </p:txBody>
      </p:sp>
      <p:sp>
        <p:nvSpPr>
          <p:cNvPr id="43016" name="Rectangle 13"/>
          <p:cNvSpPr>
            <a:spLocks noChangeArrowheads="1"/>
          </p:cNvSpPr>
          <p:nvPr/>
        </p:nvSpPr>
        <p:spPr bwMode="auto">
          <a:xfrm>
            <a:off x="1528763" y="1446213"/>
            <a:ext cx="2027237" cy="5826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 eaLnBrk="0" hangingPunct="0">
              <a:spcBef>
                <a:spcPct val="20000"/>
              </a:spcBef>
              <a:buClr>
                <a:srgbClr val="006600"/>
              </a:buClr>
              <a:buFont typeface="Arial" pitchFamily="34" charset="0"/>
              <a:buChar char="●"/>
              <a:defRPr sz="3200">
                <a:solidFill>
                  <a:srgbClr val="006600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800">
                <a:solidFill>
                  <a:srgbClr val="006600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2400">
                <a:solidFill>
                  <a:srgbClr val="006600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000">
                <a:solidFill>
                  <a:srgbClr val="006600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9pPr>
          </a:lstStyle>
          <a:p>
            <a:pPr eaLnBrk="1" hangingPunct="1">
              <a:lnSpc>
                <a:spcPct val="90000"/>
              </a:lnSpc>
              <a:buFont typeface="Arial" pitchFamily="34" charset="0"/>
              <a:buNone/>
            </a:pPr>
            <a:r>
              <a:rPr lang="en-US" altLang="en-US" sz="2800" b="0" u="sng">
                <a:solidFill>
                  <a:schemeClr val="tx1"/>
                </a:solidFill>
              </a:rPr>
              <a:t>Leadership</a:t>
            </a:r>
          </a:p>
        </p:txBody>
      </p:sp>
      <p:pic>
        <p:nvPicPr>
          <p:cNvPr id="9" name="Picture 8" descr="CERT logo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49248" y="6153467"/>
            <a:ext cx="123825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9" descr="FEMA logo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523" y="6170930"/>
            <a:ext cx="1660525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Conscious Incompetence</a:t>
            </a:r>
          </a:p>
        </p:txBody>
      </p:sp>
      <p:sp>
        <p:nvSpPr>
          <p:cNvPr id="44035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altLang="en-US" smtClean="0"/>
              <a:t>This person: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smtClean="0"/>
              <a:t>Knows nothing about leadership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smtClean="0"/>
              <a:t>Is aware of lack of knowledge 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smtClean="0"/>
              <a:t>Steps aside to let others lead</a:t>
            </a:r>
          </a:p>
        </p:txBody>
      </p:sp>
      <p:sp>
        <p:nvSpPr>
          <p:cNvPr id="44036" name="Footer Placeholder 3"/>
          <p:cNvSpPr>
            <a:spLocks noGrp="1"/>
          </p:cNvSpPr>
          <p:nvPr>
            <p:ph type="ftr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rgbClr val="006600"/>
              </a:buClr>
              <a:buFont typeface="Arial" pitchFamily="34" charset="0"/>
              <a:buChar char="●"/>
              <a:defRPr sz="3200">
                <a:solidFill>
                  <a:srgbClr val="006600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800">
                <a:solidFill>
                  <a:srgbClr val="006600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2400">
                <a:solidFill>
                  <a:srgbClr val="006600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000">
                <a:solidFill>
                  <a:srgbClr val="006600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400" smtClean="0">
                <a:solidFill>
                  <a:schemeClr val="tx1"/>
                </a:solidFill>
              </a:rPr>
              <a:t>CERT Tools for Leadership Success</a:t>
            </a:r>
          </a:p>
        </p:txBody>
      </p:sp>
      <p:sp>
        <p:nvSpPr>
          <p:cNvPr id="44037" name="Slide Number Placeholder 4"/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rgbClr val="006600"/>
              </a:buClr>
              <a:buFont typeface="Arial" pitchFamily="34" charset="0"/>
              <a:buChar char="●"/>
              <a:defRPr sz="3200">
                <a:solidFill>
                  <a:srgbClr val="006600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800">
                <a:solidFill>
                  <a:srgbClr val="006600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2400">
                <a:solidFill>
                  <a:srgbClr val="006600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000">
                <a:solidFill>
                  <a:srgbClr val="006600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fld id="{6B0FCC52-25F6-4087-BB5D-CCD8399BBD39}" type="slidenum">
              <a:rPr lang="en-US" altLang="en-US" sz="1400" smtClean="0">
                <a:solidFill>
                  <a:schemeClr val="tx1"/>
                </a:solidFill>
              </a:rPr>
              <a:pPr eaLnBrk="1" hangingPunct="1">
                <a:spcBef>
                  <a:spcPct val="0"/>
                </a:spcBef>
                <a:buClrTx/>
                <a:buFontTx/>
                <a:buNone/>
              </a:pPr>
              <a:t>38</a:t>
            </a:fld>
            <a:endParaRPr lang="en-US" altLang="en-US" sz="1400" smtClean="0">
              <a:solidFill>
                <a:schemeClr val="tx1"/>
              </a:solidFill>
            </a:endParaRPr>
          </a:p>
        </p:txBody>
      </p:sp>
      <p:pic>
        <p:nvPicPr>
          <p:cNvPr id="6" name="Picture 5" descr="CERT logo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49248" y="6153467"/>
            <a:ext cx="123825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 descr="FEMA logo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523" y="6170930"/>
            <a:ext cx="1660525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>
                <a:cs typeface="Times New Roman" pitchFamily="18" charset="0"/>
              </a:rPr>
              <a:t>What Do You Think?</a:t>
            </a:r>
          </a:p>
        </p:txBody>
      </p:sp>
      <p:sp>
        <p:nvSpPr>
          <p:cNvPr id="8195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Why do CERT members need to learn leadership skills?</a:t>
            </a:r>
          </a:p>
        </p:txBody>
      </p:sp>
      <p:sp>
        <p:nvSpPr>
          <p:cNvPr id="8196" name="Footer Placeholder 3"/>
          <p:cNvSpPr>
            <a:spLocks noGrp="1"/>
          </p:cNvSpPr>
          <p:nvPr>
            <p:ph type="ftr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rgbClr val="006600"/>
              </a:buClr>
              <a:buFont typeface="Arial" pitchFamily="34" charset="0"/>
              <a:buChar char="●"/>
              <a:defRPr sz="3200">
                <a:solidFill>
                  <a:srgbClr val="006600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800">
                <a:solidFill>
                  <a:srgbClr val="006600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2400">
                <a:solidFill>
                  <a:srgbClr val="006600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000">
                <a:solidFill>
                  <a:srgbClr val="006600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400" smtClean="0">
                <a:solidFill>
                  <a:schemeClr val="tx1"/>
                </a:solidFill>
              </a:rPr>
              <a:t>CERT Tools for Leadership Success</a:t>
            </a:r>
          </a:p>
        </p:txBody>
      </p:sp>
      <p:sp>
        <p:nvSpPr>
          <p:cNvPr id="8197" name="Slide Number Placeholder 4"/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rgbClr val="006600"/>
              </a:buClr>
              <a:buFont typeface="Arial" pitchFamily="34" charset="0"/>
              <a:buChar char="●"/>
              <a:defRPr sz="3200">
                <a:solidFill>
                  <a:srgbClr val="006600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800">
                <a:solidFill>
                  <a:srgbClr val="006600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2400">
                <a:solidFill>
                  <a:srgbClr val="006600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000">
                <a:solidFill>
                  <a:srgbClr val="006600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fld id="{8A0BA618-5FCE-4EAE-8855-6D3AE2BEF680}" type="slidenum">
              <a:rPr lang="en-US" altLang="en-US" sz="1400" smtClean="0">
                <a:solidFill>
                  <a:schemeClr val="tx1"/>
                </a:solidFill>
              </a:rPr>
              <a:pPr eaLnBrk="1" hangingPunct="1">
                <a:spcBef>
                  <a:spcPct val="0"/>
                </a:spcBef>
                <a:buClrTx/>
                <a:buFontTx/>
                <a:buNone/>
              </a:pPr>
              <a:t>3</a:t>
            </a:fld>
            <a:endParaRPr lang="en-US" altLang="en-US" sz="1400" smtClean="0">
              <a:solidFill>
                <a:schemeClr val="tx1"/>
              </a:solidFill>
            </a:endParaRPr>
          </a:p>
        </p:txBody>
      </p:sp>
      <p:pic>
        <p:nvPicPr>
          <p:cNvPr id="6" name="Picture 5" descr="CERT logo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49248" y="6153467"/>
            <a:ext cx="123825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 descr="FEMA logo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523" y="6170930"/>
            <a:ext cx="1660525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Conscious Competence</a:t>
            </a:r>
          </a:p>
        </p:txBody>
      </p:sp>
      <p:sp>
        <p:nvSpPr>
          <p:cNvPr id="45059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altLang="en-US" smtClean="0"/>
              <a:t>This person: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smtClean="0"/>
              <a:t>Knows a little about leadership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smtClean="0"/>
              <a:t>Has desire to improve – and works at it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mtClean="0"/>
              <a:t>75% of people fit into this category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mtClean="0"/>
              <a:t>Most can be good team leaders </a:t>
            </a:r>
          </a:p>
        </p:txBody>
      </p:sp>
      <p:sp>
        <p:nvSpPr>
          <p:cNvPr id="45060" name="Footer Placeholder 3"/>
          <p:cNvSpPr>
            <a:spLocks noGrp="1"/>
          </p:cNvSpPr>
          <p:nvPr>
            <p:ph type="ftr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rgbClr val="006600"/>
              </a:buClr>
              <a:buFont typeface="Arial" pitchFamily="34" charset="0"/>
              <a:buChar char="●"/>
              <a:defRPr sz="3200">
                <a:solidFill>
                  <a:srgbClr val="006600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800">
                <a:solidFill>
                  <a:srgbClr val="006600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2400">
                <a:solidFill>
                  <a:srgbClr val="006600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000">
                <a:solidFill>
                  <a:srgbClr val="006600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400" smtClean="0">
                <a:solidFill>
                  <a:schemeClr val="tx1"/>
                </a:solidFill>
              </a:rPr>
              <a:t>CERT Tools for Leadership Success</a:t>
            </a:r>
          </a:p>
        </p:txBody>
      </p:sp>
      <p:sp>
        <p:nvSpPr>
          <p:cNvPr id="45061" name="Slide Number Placeholder 4"/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rgbClr val="006600"/>
              </a:buClr>
              <a:buFont typeface="Arial" pitchFamily="34" charset="0"/>
              <a:buChar char="●"/>
              <a:defRPr sz="3200">
                <a:solidFill>
                  <a:srgbClr val="006600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800">
                <a:solidFill>
                  <a:srgbClr val="006600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2400">
                <a:solidFill>
                  <a:srgbClr val="006600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000">
                <a:solidFill>
                  <a:srgbClr val="006600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fld id="{F9EE8161-4EF9-4E40-B606-5E22D25225CA}" type="slidenum">
              <a:rPr lang="en-US" altLang="en-US" sz="1400" smtClean="0">
                <a:solidFill>
                  <a:schemeClr val="tx1"/>
                </a:solidFill>
              </a:rPr>
              <a:pPr eaLnBrk="1" hangingPunct="1">
                <a:spcBef>
                  <a:spcPct val="0"/>
                </a:spcBef>
                <a:buClrTx/>
                <a:buFontTx/>
                <a:buNone/>
              </a:pPr>
              <a:t>39</a:t>
            </a:fld>
            <a:endParaRPr lang="en-US" altLang="en-US" sz="1400" smtClean="0">
              <a:solidFill>
                <a:schemeClr val="tx1"/>
              </a:solidFill>
            </a:endParaRPr>
          </a:p>
        </p:txBody>
      </p:sp>
      <p:pic>
        <p:nvPicPr>
          <p:cNvPr id="6" name="Picture 5" descr="CERT logo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49248" y="6153467"/>
            <a:ext cx="123825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 descr="FEMA logo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523" y="6170930"/>
            <a:ext cx="1660525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Unconscious Competence</a:t>
            </a:r>
          </a:p>
        </p:txBody>
      </p:sp>
      <p:sp>
        <p:nvSpPr>
          <p:cNvPr id="46083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altLang="en-US" smtClean="0"/>
              <a:t>This person: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smtClean="0"/>
              <a:t>Knows how to lead without thinking about it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smtClean="0"/>
              <a:t>Assumes role of leader and others willingly follow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mtClean="0"/>
              <a:t>This person is a natural leader </a:t>
            </a:r>
          </a:p>
        </p:txBody>
      </p:sp>
      <p:sp>
        <p:nvSpPr>
          <p:cNvPr id="46084" name="Footer Placeholder 3"/>
          <p:cNvSpPr>
            <a:spLocks noGrp="1"/>
          </p:cNvSpPr>
          <p:nvPr>
            <p:ph type="ftr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rgbClr val="006600"/>
              </a:buClr>
              <a:buFont typeface="Arial" pitchFamily="34" charset="0"/>
              <a:buChar char="●"/>
              <a:defRPr sz="3200">
                <a:solidFill>
                  <a:srgbClr val="006600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800">
                <a:solidFill>
                  <a:srgbClr val="006600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2400">
                <a:solidFill>
                  <a:srgbClr val="006600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000">
                <a:solidFill>
                  <a:srgbClr val="006600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400" smtClean="0">
                <a:solidFill>
                  <a:schemeClr val="tx1"/>
                </a:solidFill>
              </a:rPr>
              <a:t>CERT Tools for Leadership Success</a:t>
            </a:r>
          </a:p>
        </p:txBody>
      </p:sp>
      <p:sp>
        <p:nvSpPr>
          <p:cNvPr id="46085" name="Slide Number Placeholder 4"/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rgbClr val="006600"/>
              </a:buClr>
              <a:buFont typeface="Arial" pitchFamily="34" charset="0"/>
              <a:buChar char="●"/>
              <a:defRPr sz="3200">
                <a:solidFill>
                  <a:srgbClr val="006600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800">
                <a:solidFill>
                  <a:srgbClr val="006600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2400">
                <a:solidFill>
                  <a:srgbClr val="006600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000">
                <a:solidFill>
                  <a:srgbClr val="006600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fld id="{D7ACA2B9-B2B4-4041-BCB5-2A43864445F6}" type="slidenum">
              <a:rPr lang="en-US" altLang="en-US" sz="1400" smtClean="0">
                <a:solidFill>
                  <a:schemeClr val="tx1"/>
                </a:solidFill>
              </a:rPr>
              <a:pPr eaLnBrk="1" hangingPunct="1">
                <a:spcBef>
                  <a:spcPct val="0"/>
                </a:spcBef>
                <a:buClrTx/>
                <a:buFontTx/>
                <a:buNone/>
              </a:pPr>
              <a:t>40</a:t>
            </a:fld>
            <a:endParaRPr lang="en-US" altLang="en-US" sz="1400" smtClean="0">
              <a:solidFill>
                <a:schemeClr val="tx1"/>
              </a:solidFill>
            </a:endParaRPr>
          </a:p>
        </p:txBody>
      </p:sp>
      <p:pic>
        <p:nvPicPr>
          <p:cNvPr id="6" name="Picture 5" descr="CERT logo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49248" y="6153467"/>
            <a:ext cx="123825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 descr="FEMA logo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523" y="6170930"/>
            <a:ext cx="1660525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Unconscious Incompetence</a:t>
            </a:r>
          </a:p>
        </p:txBody>
      </p:sp>
      <p:sp>
        <p:nvSpPr>
          <p:cNvPr id="47107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altLang="en-US" smtClean="0"/>
              <a:t>This person:</a:t>
            </a:r>
          </a:p>
          <a:p>
            <a:pPr lvl="1" eaLnBrk="1" hangingPunct="1"/>
            <a:r>
              <a:rPr lang="en-US" altLang="en-US" smtClean="0"/>
              <a:t>Has no natural leadership abilities</a:t>
            </a:r>
          </a:p>
          <a:p>
            <a:pPr lvl="1" eaLnBrk="1" hangingPunct="1"/>
            <a:r>
              <a:rPr lang="en-US" altLang="en-US" smtClean="0"/>
              <a:t>Doesn’t realize that he or she lacks leadership abilities</a:t>
            </a:r>
          </a:p>
          <a:p>
            <a:pPr eaLnBrk="1" hangingPunct="1"/>
            <a:r>
              <a:rPr lang="en-US" altLang="en-US" smtClean="0"/>
              <a:t>This is the least desirable leader, especially in an emergency setting</a:t>
            </a:r>
          </a:p>
        </p:txBody>
      </p:sp>
      <p:sp>
        <p:nvSpPr>
          <p:cNvPr id="47108" name="Footer Placeholder 3"/>
          <p:cNvSpPr>
            <a:spLocks noGrp="1"/>
          </p:cNvSpPr>
          <p:nvPr>
            <p:ph type="ftr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rgbClr val="006600"/>
              </a:buClr>
              <a:buFont typeface="Arial" pitchFamily="34" charset="0"/>
              <a:buChar char="●"/>
              <a:defRPr sz="3200">
                <a:solidFill>
                  <a:srgbClr val="006600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800">
                <a:solidFill>
                  <a:srgbClr val="006600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2400">
                <a:solidFill>
                  <a:srgbClr val="006600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000">
                <a:solidFill>
                  <a:srgbClr val="006600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400" smtClean="0">
                <a:solidFill>
                  <a:schemeClr val="tx1"/>
                </a:solidFill>
              </a:rPr>
              <a:t>CERT Tools for Leadership Success</a:t>
            </a:r>
          </a:p>
        </p:txBody>
      </p:sp>
      <p:sp>
        <p:nvSpPr>
          <p:cNvPr id="47109" name="Slide Number Placeholder 4"/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rgbClr val="006600"/>
              </a:buClr>
              <a:buFont typeface="Arial" pitchFamily="34" charset="0"/>
              <a:buChar char="●"/>
              <a:defRPr sz="3200">
                <a:solidFill>
                  <a:srgbClr val="006600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800">
                <a:solidFill>
                  <a:srgbClr val="006600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2400">
                <a:solidFill>
                  <a:srgbClr val="006600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000">
                <a:solidFill>
                  <a:srgbClr val="006600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fld id="{CB1F58C4-D2A7-4FAA-81EF-E4792A099DC8}" type="slidenum">
              <a:rPr lang="en-US" altLang="en-US" sz="1400" smtClean="0">
                <a:solidFill>
                  <a:schemeClr val="tx1"/>
                </a:solidFill>
              </a:rPr>
              <a:pPr eaLnBrk="1" hangingPunct="1">
                <a:spcBef>
                  <a:spcPct val="0"/>
                </a:spcBef>
                <a:buClrTx/>
                <a:buFontTx/>
                <a:buNone/>
              </a:pPr>
              <a:t>41</a:t>
            </a:fld>
            <a:endParaRPr lang="en-US" altLang="en-US" sz="1400" smtClean="0">
              <a:solidFill>
                <a:schemeClr val="tx1"/>
              </a:solidFill>
            </a:endParaRPr>
          </a:p>
        </p:txBody>
      </p:sp>
      <p:pic>
        <p:nvPicPr>
          <p:cNvPr id="6" name="Picture 5" descr="CERT logo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49248" y="6153467"/>
            <a:ext cx="123825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 descr="FEMA logo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523" y="6170930"/>
            <a:ext cx="1660525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>
                <a:cs typeface="Times New Roman" pitchFamily="18" charset="0"/>
              </a:rPr>
              <a:t>Exercise</a:t>
            </a:r>
          </a:p>
        </p:txBody>
      </p:sp>
      <p:sp>
        <p:nvSpPr>
          <p:cNvPr id="48131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en-US" altLang="en-US" smtClean="0"/>
          </a:p>
          <a:p>
            <a:pPr eaLnBrk="1" hangingPunct="1">
              <a:buFont typeface="Arial" pitchFamily="34" charset="0"/>
              <a:buNone/>
            </a:pPr>
            <a:endParaRPr lang="en-US" altLang="en-US" smtClean="0"/>
          </a:p>
          <a:p>
            <a:pPr algn="ctr" eaLnBrk="1" hangingPunct="1">
              <a:buFont typeface="Arial" pitchFamily="34" charset="0"/>
              <a:buNone/>
            </a:pPr>
            <a:endParaRPr lang="en-US" altLang="en-US" b="1" smtClean="0"/>
          </a:p>
          <a:p>
            <a:pPr algn="ctr" eaLnBrk="1" hangingPunct="1">
              <a:buFont typeface="Arial" pitchFamily="34" charset="0"/>
              <a:buNone/>
            </a:pPr>
            <a:r>
              <a:rPr lang="en-US" altLang="en-US" b="1" smtClean="0"/>
              <a:t>What Is Your Leadership Competence?</a:t>
            </a:r>
          </a:p>
        </p:txBody>
      </p:sp>
      <p:sp>
        <p:nvSpPr>
          <p:cNvPr id="48132" name="Footer Placeholder 3"/>
          <p:cNvSpPr>
            <a:spLocks noGrp="1"/>
          </p:cNvSpPr>
          <p:nvPr>
            <p:ph type="ftr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rgbClr val="006600"/>
              </a:buClr>
              <a:buFont typeface="Arial" pitchFamily="34" charset="0"/>
              <a:buChar char="●"/>
              <a:defRPr sz="3200">
                <a:solidFill>
                  <a:srgbClr val="006600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800">
                <a:solidFill>
                  <a:srgbClr val="006600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2400">
                <a:solidFill>
                  <a:srgbClr val="006600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000">
                <a:solidFill>
                  <a:srgbClr val="006600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400" smtClean="0">
                <a:solidFill>
                  <a:schemeClr val="tx1"/>
                </a:solidFill>
              </a:rPr>
              <a:t>CERT Tools for Leadership Success</a:t>
            </a:r>
          </a:p>
        </p:txBody>
      </p:sp>
      <p:sp>
        <p:nvSpPr>
          <p:cNvPr id="48133" name="Slide Number Placeholder 4"/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rgbClr val="006600"/>
              </a:buClr>
              <a:buFont typeface="Arial" pitchFamily="34" charset="0"/>
              <a:buChar char="●"/>
              <a:defRPr sz="3200">
                <a:solidFill>
                  <a:srgbClr val="006600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800">
                <a:solidFill>
                  <a:srgbClr val="006600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2400">
                <a:solidFill>
                  <a:srgbClr val="006600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000">
                <a:solidFill>
                  <a:srgbClr val="006600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fld id="{B5002644-A273-4FB6-8EDD-9DDD850D99B6}" type="slidenum">
              <a:rPr lang="en-US" altLang="en-US" sz="1400" smtClean="0">
                <a:solidFill>
                  <a:schemeClr val="tx1"/>
                </a:solidFill>
              </a:rPr>
              <a:pPr eaLnBrk="1" hangingPunct="1">
                <a:spcBef>
                  <a:spcPct val="0"/>
                </a:spcBef>
                <a:buClrTx/>
                <a:buFontTx/>
                <a:buNone/>
              </a:pPr>
              <a:t>42</a:t>
            </a:fld>
            <a:endParaRPr lang="en-US" altLang="en-US" sz="1400" smtClean="0">
              <a:solidFill>
                <a:schemeClr val="tx1"/>
              </a:solidFill>
            </a:endParaRPr>
          </a:p>
        </p:txBody>
      </p:sp>
      <p:pic>
        <p:nvPicPr>
          <p:cNvPr id="6" name="Picture 5" descr="CERT logo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49248" y="6153467"/>
            <a:ext cx="123825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 descr="FEMA logo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523" y="6170930"/>
            <a:ext cx="1660525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Team Members</a:t>
            </a:r>
          </a:p>
        </p:txBody>
      </p:sp>
      <p:sp>
        <p:nvSpPr>
          <p:cNvPr id="49155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341438"/>
            <a:ext cx="4856163" cy="4525962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altLang="en-US" smtClean="0"/>
              <a:t>Team members define success of leader 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mtClean="0"/>
              <a:t>A team accomplishes more than an individual can accomplish alone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mtClean="0"/>
              <a:t>Behavior of individual team members will determine the team’s success</a:t>
            </a:r>
          </a:p>
        </p:txBody>
      </p:sp>
      <p:sp>
        <p:nvSpPr>
          <p:cNvPr id="49156" name="Footer Placeholder 3"/>
          <p:cNvSpPr>
            <a:spLocks noGrp="1"/>
          </p:cNvSpPr>
          <p:nvPr>
            <p:ph type="ftr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rgbClr val="006600"/>
              </a:buClr>
              <a:buFont typeface="Arial" pitchFamily="34" charset="0"/>
              <a:buChar char="●"/>
              <a:defRPr sz="3200">
                <a:solidFill>
                  <a:srgbClr val="006600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800">
                <a:solidFill>
                  <a:srgbClr val="006600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2400">
                <a:solidFill>
                  <a:srgbClr val="006600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000">
                <a:solidFill>
                  <a:srgbClr val="006600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400" smtClean="0">
                <a:solidFill>
                  <a:schemeClr val="tx1"/>
                </a:solidFill>
              </a:rPr>
              <a:t>CERT Tools for Leadership Success</a:t>
            </a:r>
          </a:p>
        </p:txBody>
      </p:sp>
      <p:sp>
        <p:nvSpPr>
          <p:cNvPr id="49157" name="Slide Number Placeholder 4"/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rgbClr val="006600"/>
              </a:buClr>
              <a:buFont typeface="Arial" pitchFamily="34" charset="0"/>
              <a:buChar char="●"/>
              <a:defRPr sz="3200">
                <a:solidFill>
                  <a:srgbClr val="006600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800">
                <a:solidFill>
                  <a:srgbClr val="006600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2400">
                <a:solidFill>
                  <a:srgbClr val="006600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000">
                <a:solidFill>
                  <a:srgbClr val="006600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fld id="{61B24B6B-0D17-461E-A5F4-FD3C4C7A3EDB}" type="slidenum">
              <a:rPr lang="en-US" altLang="en-US" sz="1400" smtClean="0">
                <a:solidFill>
                  <a:schemeClr val="tx1"/>
                </a:solidFill>
              </a:rPr>
              <a:pPr eaLnBrk="1" hangingPunct="1">
                <a:spcBef>
                  <a:spcPct val="0"/>
                </a:spcBef>
                <a:buClrTx/>
                <a:buFontTx/>
                <a:buNone/>
              </a:pPr>
              <a:t>43</a:t>
            </a:fld>
            <a:endParaRPr lang="en-US" altLang="en-US" sz="1400" smtClean="0">
              <a:solidFill>
                <a:schemeClr val="tx1"/>
              </a:solidFill>
            </a:endParaRPr>
          </a:p>
        </p:txBody>
      </p:sp>
      <p:pic>
        <p:nvPicPr>
          <p:cNvPr id="49158" name="Picture 5" descr="team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913" y="1914525"/>
            <a:ext cx="3186112" cy="3009900"/>
          </a:xfrm>
          <a:prstGeom prst="rect">
            <a:avLst/>
          </a:prstGeom>
          <a:noFill/>
          <a:ln w="9525">
            <a:solidFill>
              <a:srgbClr val="0033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 descr="CERT logo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49248" y="6153467"/>
            <a:ext cx="123825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7" descr="FEMA logo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523" y="6170930"/>
            <a:ext cx="1660525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What Do You Think?</a:t>
            </a:r>
          </a:p>
        </p:txBody>
      </p:sp>
      <p:sp>
        <p:nvSpPr>
          <p:cNvPr id="50179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altLang="en-US" smtClean="0"/>
              <a:t>What are the characteristics of an effective CERT member?</a:t>
            </a:r>
          </a:p>
        </p:txBody>
      </p:sp>
      <p:sp>
        <p:nvSpPr>
          <p:cNvPr id="50180" name="Footer Placeholder 3"/>
          <p:cNvSpPr>
            <a:spLocks noGrp="1"/>
          </p:cNvSpPr>
          <p:nvPr>
            <p:ph type="ftr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rgbClr val="006600"/>
              </a:buClr>
              <a:buFont typeface="Arial" pitchFamily="34" charset="0"/>
              <a:buChar char="●"/>
              <a:defRPr sz="3200">
                <a:solidFill>
                  <a:srgbClr val="006600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800">
                <a:solidFill>
                  <a:srgbClr val="006600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2400">
                <a:solidFill>
                  <a:srgbClr val="006600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000">
                <a:solidFill>
                  <a:srgbClr val="006600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400" smtClean="0">
                <a:solidFill>
                  <a:schemeClr val="tx1"/>
                </a:solidFill>
              </a:rPr>
              <a:t>CERT Tools for Leadership Success</a:t>
            </a:r>
          </a:p>
        </p:txBody>
      </p:sp>
      <p:sp>
        <p:nvSpPr>
          <p:cNvPr id="50181" name="Slide Number Placeholder 4"/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rgbClr val="006600"/>
              </a:buClr>
              <a:buFont typeface="Arial" pitchFamily="34" charset="0"/>
              <a:buChar char="●"/>
              <a:defRPr sz="3200">
                <a:solidFill>
                  <a:srgbClr val="006600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800">
                <a:solidFill>
                  <a:srgbClr val="006600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2400">
                <a:solidFill>
                  <a:srgbClr val="006600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000">
                <a:solidFill>
                  <a:srgbClr val="006600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fld id="{42841FBE-FB59-455F-B517-D47A24D715E7}" type="slidenum">
              <a:rPr lang="en-US" altLang="en-US" sz="1400" smtClean="0">
                <a:solidFill>
                  <a:schemeClr val="tx1"/>
                </a:solidFill>
              </a:rPr>
              <a:pPr eaLnBrk="1" hangingPunct="1">
                <a:spcBef>
                  <a:spcPct val="0"/>
                </a:spcBef>
                <a:buClrTx/>
                <a:buFontTx/>
                <a:buNone/>
              </a:pPr>
              <a:t>44</a:t>
            </a:fld>
            <a:endParaRPr lang="en-US" altLang="en-US" sz="1400" smtClean="0">
              <a:solidFill>
                <a:schemeClr val="tx1"/>
              </a:solidFill>
            </a:endParaRPr>
          </a:p>
        </p:txBody>
      </p:sp>
      <p:pic>
        <p:nvPicPr>
          <p:cNvPr id="6" name="Picture 5" descr="CERT logo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49248" y="6153467"/>
            <a:ext cx="123825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 descr="FEMA logo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523" y="6170930"/>
            <a:ext cx="1660525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5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Team Member Characteristics</a:t>
            </a:r>
          </a:p>
        </p:txBody>
      </p:sp>
      <p:sp>
        <p:nvSpPr>
          <p:cNvPr id="51203" name="Rectangle 3"/>
          <p:cNvSpPr>
            <a:spLocks noGrp="1" noChangeArrowheads="1"/>
          </p:cNvSpPr>
          <p:nvPr>
            <p:ph idx="1"/>
          </p:nvPr>
        </p:nvSpPr>
        <p:spPr>
          <a:xfrm>
            <a:off x="4695825" y="1608138"/>
            <a:ext cx="4114800" cy="40386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altLang="en-US" smtClean="0"/>
              <a:t>Motivated 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mtClean="0"/>
              <a:t>Energetic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mtClean="0"/>
              <a:t>Hard-working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mtClean="0"/>
              <a:t>Adaptable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mtClean="0"/>
              <a:t>Helpful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mtClean="0"/>
              <a:t>Loyal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mtClean="0"/>
              <a:t>Responsible </a:t>
            </a:r>
          </a:p>
        </p:txBody>
      </p:sp>
      <p:sp>
        <p:nvSpPr>
          <p:cNvPr id="51204" name="Footer Placeholder 3"/>
          <p:cNvSpPr>
            <a:spLocks noGrp="1"/>
          </p:cNvSpPr>
          <p:nvPr>
            <p:ph type="ftr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rgbClr val="006600"/>
              </a:buClr>
              <a:buFont typeface="Arial" pitchFamily="34" charset="0"/>
              <a:buChar char="●"/>
              <a:defRPr sz="3200">
                <a:solidFill>
                  <a:srgbClr val="006600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800">
                <a:solidFill>
                  <a:srgbClr val="006600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2400">
                <a:solidFill>
                  <a:srgbClr val="006600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000">
                <a:solidFill>
                  <a:srgbClr val="006600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400" smtClean="0">
                <a:solidFill>
                  <a:schemeClr val="tx1"/>
                </a:solidFill>
              </a:rPr>
              <a:t>CERT Tools for Leadership Success</a:t>
            </a:r>
          </a:p>
        </p:txBody>
      </p:sp>
      <p:sp>
        <p:nvSpPr>
          <p:cNvPr id="51205" name="Slide Number Placeholder 4"/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rgbClr val="006600"/>
              </a:buClr>
              <a:buFont typeface="Arial" pitchFamily="34" charset="0"/>
              <a:buChar char="●"/>
              <a:defRPr sz="3200">
                <a:solidFill>
                  <a:srgbClr val="006600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800">
                <a:solidFill>
                  <a:srgbClr val="006600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2400">
                <a:solidFill>
                  <a:srgbClr val="006600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000">
                <a:solidFill>
                  <a:srgbClr val="006600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fld id="{8D805A3E-C308-4DC4-8A3B-BE7417A0F206}" type="slidenum">
              <a:rPr lang="en-US" altLang="en-US" sz="1400" smtClean="0">
                <a:solidFill>
                  <a:schemeClr val="tx1"/>
                </a:solidFill>
              </a:rPr>
              <a:pPr eaLnBrk="1" hangingPunct="1">
                <a:spcBef>
                  <a:spcPct val="0"/>
                </a:spcBef>
                <a:buClrTx/>
                <a:buFontTx/>
                <a:buNone/>
              </a:pPr>
              <a:t>45</a:t>
            </a:fld>
            <a:endParaRPr lang="en-US" altLang="en-US" sz="1400" smtClean="0">
              <a:solidFill>
                <a:schemeClr val="tx1"/>
              </a:solidFill>
            </a:endParaRPr>
          </a:p>
        </p:txBody>
      </p:sp>
      <p:pic>
        <p:nvPicPr>
          <p:cNvPr id="51207" name="Picture 7" descr="team characteristic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2963" y="1731963"/>
            <a:ext cx="3303587" cy="3403600"/>
          </a:xfrm>
          <a:prstGeom prst="rect">
            <a:avLst/>
          </a:prstGeom>
          <a:noFill/>
          <a:ln w="9525">
            <a:solidFill>
              <a:srgbClr val="0033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 descr="CERT logo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49248" y="6153467"/>
            <a:ext cx="123825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7" descr="FEMA logo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523" y="6170930"/>
            <a:ext cx="1660525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z="4400" smtClean="0">
                <a:cs typeface="Times New Roman" pitchFamily="18" charset="0"/>
              </a:rPr>
              <a:t>Exercise</a:t>
            </a:r>
          </a:p>
        </p:txBody>
      </p:sp>
      <p:sp>
        <p:nvSpPr>
          <p:cNvPr id="52227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en-US" altLang="en-US" smtClean="0"/>
          </a:p>
          <a:p>
            <a:pPr eaLnBrk="1" hangingPunct="1">
              <a:buFont typeface="Arial" pitchFamily="34" charset="0"/>
              <a:buNone/>
            </a:pPr>
            <a:endParaRPr lang="en-US" altLang="en-US" smtClean="0"/>
          </a:p>
          <a:p>
            <a:pPr algn="ctr" eaLnBrk="1" hangingPunct="1">
              <a:buFont typeface="Arial" pitchFamily="34" charset="0"/>
              <a:buNone/>
            </a:pPr>
            <a:endParaRPr lang="en-US" altLang="en-US" b="1" smtClean="0"/>
          </a:p>
          <a:p>
            <a:pPr algn="ctr" eaLnBrk="1" hangingPunct="1">
              <a:buFont typeface="Arial" pitchFamily="34" charset="0"/>
              <a:buNone/>
            </a:pPr>
            <a:r>
              <a:rPr lang="en-US" altLang="en-US" b="1" smtClean="0"/>
              <a:t>Characteristics of an Effective </a:t>
            </a:r>
          </a:p>
          <a:p>
            <a:pPr algn="ctr" eaLnBrk="1" hangingPunct="1">
              <a:buFont typeface="Arial" pitchFamily="34" charset="0"/>
              <a:buNone/>
            </a:pPr>
            <a:r>
              <a:rPr lang="en-US" altLang="en-US" b="1" smtClean="0"/>
              <a:t>Team Member</a:t>
            </a:r>
          </a:p>
        </p:txBody>
      </p:sp>
      <p:sp>
        <p:nvSpPr>
          <p:cNvPr id="52228" name="Footer Placeholder 3"/>
          <p:cNvSpPr>
            <a:spLocks noGrp="1"/>
          </p:cNvSpPr>
          <p:nvPr>
            <p:ph type="ftr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rgbClr val="006600"/>
              </a:buClr>
              <a:buFont typeface="Arial" pitchFamily="34" charset="0"/>
              <a:buChar char="●"/>
              <a:defRPr sz="3200">
                <a:solidFill>
                  <a:srgbClr val="006600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800">
                <a:solidFill>
                  <a:srgbClr val="006600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2400">
                <a:solidFill>
                  <a:srgbClr val="006600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000">
                <a:solidFill>
                  <a:srgbClr val="006600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400" smtClean="0">
                <a:solidFill>
                  <a:schemeClr val="tx1"/>
                </a:solidFill>
              </a:rPr>
              <a:t>CERT Tools for Leadership Success</a:t>
            </a:r>
          </a:p>
        </p:txBody>
      </p:sp>
      <p:sp>
        <p:nvSpPr>
          <p:cNvPr id="52229" name="Slide Number Placeholder 4"/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rgbClr val="006600"/>
              </a:buClr>
              <a:buFont typeface="Arial" pitchFamily="34" charset="0"/>
              <a:buChar char="●"/>
              <a:defRPr sz="3200">
                <a:solidFill>
                  <a:srgbClr val="006600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800">
                <a:solidFill>
                  <a:srgbClr val="006600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2400">
                <a:solidFill>
                  <a:srgbClr val="006600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000">
                <a:solidFill>
                  <a:srgbClr val="006600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fld id="{42286174-4051-4051-AE6D-F56BF36A6FEF}" type="slidenum">
              <a:rPr lang="en-US" altLang="en-US" sz="1400" smtClean="0">
                <a:solidFill>
                  <a:schemeClr val="tx1"/>
                </a:solidFill>
              </a:rPr>
              <a:pPr eaLnBrk="1" hangingPunct="1">
                <a:spcBef>
                  <a:spcPct val="0"/>
                </a:spcBef>
                <a:buClrTx/>
                <a:buFontTx/>
                <a:buNone/>
              </a:pPr>
              <a:t>46</a:t>
            </a:fld>
            <a:endParaRPr lang="en-US" altLang="en-US" sz="1400" smtClean="0">
              <a:solidFill>
                <a:schemeClr val="tx1"/>
              </a:solidFill>
            </a:endParaRPr>
          </a:p>
        </p:txBody>
      </p:sp>
      <p:pic>
        <p:nvPicPr>
          <p:cNvPr id="6" name="Picture 5" descr="CERT logo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49248" y="6153467"/>
            <a:ext cx="123825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 descr="FEMA logo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523" y="6170930"/>
            <a:ext cx="1660525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What Do You Think?</a:t>
            </a:r>
          </a:p>
        </p:txBody>
      </p:sp>
      <p:sp>
        <p:nvSpPr>
          <p:cNvPr id="53251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altLang="en-US" smtClean="0"/>
              <a:t>What are the responsibilities of an effective CERT member? </a:t>
            </a:r>
          </a:p>
        </p:txBody>
      </p:sp>
      <p:sp>
        <p:nvSpPr>
          <p:cNvPr id="53252" name="Footer Placeholder 3"/>
          <p:cNvSpPr>
            <a:spLocks noGrp="1"/>
          </p:cNvSpPr>
          <p:nvPr>
            <p:ph type="ftr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rgbClr val="006600"/>
              </a:buClr>
              <a:buFont typeface="Arial" pitchFamily="34" charset="0"/>
              <a:buChar char="●"/>
              <a:defRPr sz="3200">
                <a:solidFill>
                  <a:srgbClr val="006600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800">
                <a:solidFill>
                  <a:srgbClr val="006600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2400">
                <a:solidFill>
                  <a:srgbClr val="006600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000">
                <a:solidFill>
                  <a:srgbClr val="006600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400" smtClean="0">
                <a:solidFill>
                  <a:schemeClr val="tx1"/>
                </a:solidFill>
              </a:rPr>
              <a:t>CERT Tools for Leadership Success</a:t>
            </a:r>
          </a:p>
        </p:txBody>
      </p:sp>
      <p:sp>
        <p:nvSpPr>
          <p:cNvPr id="53253" name="Slide Number Placeholder 4"/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rgbClr val="006600"/>
              </a:buClr>
              <a:buFont typeface="Arial" pitchFamily="34" charset="0"/>
              <a:buChar char="●"/>
              <a:defRPr sz="3200">
                <a:solidFill>
                  <a:srgbClr val="006600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800">
                <a:solidFill>
                  <a:srgbClr val="006600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2400">
                <a:solidFill>
                  <a:srgbClr val="006600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000">
                <a:solidFill>
                  <a:srgbClr val="006600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fld id="{3FA4B942-DFBB-45A7-9944-2DBA5E54A5D9}" type="slidenum">
              <a:rPr lang="en-US" altLang="en-US" sz="1400" smtClean="0">
                <a:solidFill>
                  <a:schemeClr val="tx1"/>
                </a:solidFill>
              </a:rPr>
              <a:pPr eaLnBrk="1" hangingPunct="1">
                <a:spcBef>
                  <a:spcPct val="0"/>
                </a:spcBef>
                <a:buClrTx/>
                <a:buFontTx/>
                <a:buNone/>
              </a:pPr>
              <a:t>47</a:t>
            </a:fld>
            <a:endParaRPr lang="en-US" altLang="en-US" sz="1400" smtClean="0">
              <a:solidFill>
                <a:schemeClr val="tx1"/>
              </a:solidFill>
            </a:endParaRPr>
          </a:p>
        </p:txBody>
      </p:sp>
      <p:pic>
        <p:nvPicPr>
          <p:cNvPr id="6" name="Picture 5" descr="CERT logo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49248" y="6153467"/>
            <a:ext cx="123825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 descr="FEMA logo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523" y="6170930"/>
            <a:ext cx="1660525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Team Member Responsibilities</a:t>
            </a:r>
          </a:p>
        </p:txBody>
      </p:sp>
      <p:sp>
        <p:nvSpPr>
          <p:cNvPr id="54275" name="Rectangle 3"/>
          <p:cNvSpPr>
            <a:spLocks noGrp="1" noChangeArrowheads="1"/>
          </p:cNvSpPr>
          <p:nvPr>
            <p:ph idx="1"/>
          </p:nvPr>
        </p:nvSpPr>
        <p:spPr>
          <a:xfrm>
            <a:off x="4094163" y="1341438"/>
            <a:ext cx="4592637" cy="4525962"/>
          </a:xfrm>
        </p:spPr>
        <p:txBody>
          <a:bodyPr/>
          <a:lstStyle/>
          <a:p>
            <a:pPr eaLnBrk="1" hangingPunct="1"/>
            <a:r>
              <a:rPr lang="en-US" altLang="en-US" smtClean="0"/>
              <a:t>Comply willingly</a:t>
            </a:r>
          </a:p>
          <a:p>
            <a:pPr eaLnBrk="1" hangingPunct="1"/>
            <a:r>
              <a:rPr lang="en-US" altLang="en-US" smtClean="0"/>
              <a:t>Follow directions per chain of command</a:t>
            </a:r>
          </a:p>
          <a:p>
            <a:pPr eaLnBrk="1" hangingPunct="1"/>
            <a:r>
              <a:rPr lang="en-US" altLang="en-US" smtClean="0"/>
              <a:t>Complete assigned tasks</a:t>
            </a:r>
          </a:p>
          <a:p>
            <a:pPr eaLnBrk="1" hangingPunct="1"/>
            <a:r>
              <a:rPr lang="en-US" altLang="en-US" smtClean="0"/>
              <a:t>Give your best effort </a:t>
            </a:r>
          </a:p>
          <a:p>
            <a:pPr eaLnBrk="1" hangingPunct="1"/>
            <a:r>
              <a:rPr lang="en-US" altLang="en-US" smtClean="0"/>
              <a:t>Keep team leader informed</a:t>
            </a:r>
          </a:p>
          <a:p>
            <a:pPr eaLnBrk="1" hangingPunct="1">
              <a:buFont typeface="Arial" pitchFamily="34" charset="0"/>
              <a:buNone/>
            </a:pPr>
            <a:endParaRPr lang="en-US" altLang="en-US" smtClean="0"/>
          </a:p>
        </p:txBody>
      </p:sp>
      <p:sp>
        <p:nvSpPr>
          <p:cNvPr id="54276" name="Footer Placeholder 3"/>
          <p:cNvSpPr>
            <a:spLocks noGrp="1"/>
          </p:cNvSpPr>
          <p:nvPr>
            <p:ph type="ftr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rgbClr val="006600"/>
              </a:buClr>
              <a:buFont typeface="Arial" pitchFamily="34" charset="0"/>
              <a:buChar char="●"/>
              <a:defRPr sz="3200">
                <a:solidFill>
                  <a:srgbClr val="006600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800">
                <a:solidFill>
                  <a:srgbClr val="006600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2400">
                <a:solidFill>
                  <a:srgbClr val="006600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000">
                <a:solidFill>
                  <a:srgbClr val="006600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400" smtClean="0">
                <a:solidFill>
                  <a:schemeClr val="tx1"/>
                </a:solidFill>
              </a:rPr>
              <a:t>CERT Tools for Leadership Success</a:t>
            </a:r>
          </a:p>
        </p:txBody>
      </p:sp>
      <p:sp>
        <p:nvSpPr>
          <p:cNvPr id="54277" name="Slide Number Placeholder 4"/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rgbClr val="006600"/>
              </a:buClr>
              <a:buFont typeface="Arial" pitchFamily="34" charset="0"/>
              <a:buChar char="●"/>
              <a:defRPr sz="3200">
                <a:solidFill>
                  <a:srgbClr val="006600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800">
                <a:solidFill>
                  <a:srgbClr val="006600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2400">
                <a:solidFill>
                  <a:srgbClr val="006600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000">
                <a:solidFill>
                  <a:srgbClr val="006600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fld id="{38677B3E-5DFE-4CC2-A153-172FE804B40B}" type="slidenum">
              <a:rPr lang="en-US" altLang="en-US" sz="1400" smtClean="0">
                <a:solidFill>
                  <a:schemeClr val="tx1"/>
                </a:solidFill>
              </a:rPr>
              <a:pPr eaLnBrk="1" hangingPunct="1">
                <a:spcBef>
                  <a:spcPct val="0"/>
                </a:spcBef>
                <a:buClrTx/>
                <a:buFontTx/>
                <a:buNone/>
              </a:pPr>
              <a:t>48</a:t>
            </a:fld>
            <a:endParaRPr lang="en-US" altLang="en-US" sz="1400" smtClean="0">
              <a:solidFill>
                <a:schemeClr val="tx1"/>
              </a:solidFill>
            </a:endParaRPr>
          </a:p>
        </p:txBody>
      </p:sp>
      <p:pic>
        <p:nvPicPr>
          <p:cNvPr id="54278" name="Picture 5" descr="team responsibilitie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1963" y="1595438"/>
            <a:ext cx="3478212" cy="3860800"/>
          </a:xfrm>
          <a:prstGeom prst="rect">
            <a:avLst/>
          </a:prstGeom>
          <a:noFill/>
          <a:ln w="9525">
            <a:solidFill>
              <a:srgbClr val="0033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 descr="CERT logo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49248" y="6153467"/>
            <a:ext cx="123825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7" descr="FEMA logo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523" y="6170930"/>
            <a:ext cx="1660525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>
                <a:cs typeface="Times New Roman" pitchFamily="18" charset="0"/>
              </a:rPr>
              <a:t>CERT Members and Leadership </a:t>
            </a:r>
          </a:p>
        </p:txBody>
      </p:sp>
      <p:sp>
        <p:nvSpPr>
          <p:cNvPr id="9219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altLang="en-US" sz="2800" smtClean="0"/>
              <a:t>In emergencies, every CERT member will encounter situations where they need to lead</a:t>
            </a:r>
          </a:p>
          <a:p>
            <a:pPr eaLnBrk="1" hangingPunct="1"/>
            <a:r>
              <a:rPr lang="en-US" altLang="en-US" sz="2800" smtClean="0"/>
              <a:t>Sometimes you may be a leader of your team</a:t>
            </a:r>
          </a:p>
          <a:p>
            <a:pPr eaLnBrk="1" hangingPunct="1"/>
            <a:r>
              <a:rPr lang="en-US" altLang="en-US" sz="2800" smtClean="0"/>
              <a:t>Being a leader during an emergency requires special training</a:t>
            </a:r>
          </a:p>
          <a:p>
            <a:pPr eaLnBrk="1" hangingPunct="1"/>
            <a:r>
              <a:rPr lang="en-US" altLang="en-US" sz="2800" smtClean="0"/>
              <a:t>Are you comfortable being team leader?</a:t>
            </a:r>
          </a:p>
          <a:p>
            <a:pPr eaLnBrk="1" hangingPunct="1"/>
            <a:r>
              <a:rPr lang="en-US" altLang="en-US" sz="2800" smtClean="0"/>
              <a:t>Do you know how to support your team leader by being an effective team member?</a:t>
            </a:r>
          </a:p>
        </p:txBody>
      </p:sp>
      <p:sp>
        <p:nvSpPr>
          <p:cNvPr id="9220" name="Footer Placeholder 3"/>
          <p:cNvSpPr>
            <a:spLocks noGrp="1"/>
          </p:cNvSpPr>
          <p:nvPr>
            <p:ph type="ftr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rgbClr val="006600"/>
              </a:buClr>
              <a:buFont typeface="Arial" pitchFamily="34" charset="0"/>
              <a:buChar char="●"/>
              <a:defRPr sz="3200">
                <a:solidFill>
                  <a:srgbClr val="006600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800">
                <a:solidFill>
                  <a:srgbClr val="006600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2400">
                <a:solidFill>
                  <a:srgbClr val="006600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000">
                <a:solidFill>
                  <a:srgbClr val="006600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400" smtClean="0">
                <a:solidFill>
                  <a:schemeClr val="tx1"/>
                </a:solidFill>
              </a:rPr>
              <a:t>CERT Tools for Leadership Success</a:t>
            </a:r>
          </a:p>
        </p:txBody>
      </p:sp>
      <p:sp>
        <p:nvSpPr>
          <p:cNvPr id="9221" name="Slide Number Placeholder 4"/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rgbClr val="006600"/>
              </a:buClr>
              <a:buFont typeface="Arial" pitchFamily="34" charset="0"/>
              <a:buChar char="●"/>
              <a:defRPr sz="3200">
                <a:solidFill>
                  <a:srgbClr val="006600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800">
                <a:solidFill>
                  <a:srgbClr val="006600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2400">
                <a:solidFill>
                  <a:srgbClr val="006600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000">
                <a:solidFill>
                  <a:srgbClr val="006600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fld id="{CEA24249-0E39-4FFF-A4A4-979DA28609CD}" type="slidenum">
              <a:rPr lang="en-US" altLang="en-US" sz="1400" smtClean="0">
                <a:solidFill>
                  <a:schemeClr val="tx1"/>
                </a:solidFill>
              </a:rPr>
              <a:pPr eaLnBrk="1" hangingPunct="1">
                <a:spcBef>
                  <a:spcPct val="0"/>
                </a:spcBef>
                <a:buClrTx/>
                <a:buFontTx/>
                <a:buNone/>
              </a:pPr>
              <a:t>4</a:t>
            </a:fld>
            <a:endParaRPr lang="en-US" altLang="en-US" sz="1400" smtClean="0">
              <a:solidFill>
                <a:schemeClr val="tx1"/>
              </a:solidFill>
            </a:endParaRPr>
          </a:p>
        </p:txBody>
      </p:sp>
      <p:pic>
        <p:nvPicPr>
          <p:cNvPr id="6" name="Picture 5" descr="CERT logo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49248" y="6153467"/>
            <a:ext cx="123825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 descr="FEMA logo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523" y="6170930"/>
            <a:ext cx="1660525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Team Member Responsibilities (cont’d)</a:t>
            </a:r>
          </a:p>
        </p:txBody>
      </p:sp>
      <p:sp>
        <p:nvSpPr>
          <p:cNvPr id="55299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341438"/>
            <a:ext cx="4178300" cy="4525962"/>
          </a:xfrm>
        </p:spPr>
        <p:txBody>
          <a:bodyPr/>
          <a:lstStyle/>
          <a:p>
            <a:pPr eaLnBrk="1" hangingPunct="1"/>
            <a:r>
              <a:rPr lang="en-US" altLang="en-US" smtClean="0"/>
              <a:t>Seek clarification if you don’t understand </a:t>
            </a:r>
          </a:p>
          <a:p>
            <a:pPr eaLnBrk="1" hangingPunct="1"/>
            <a:r>
              <a:rPr lang="en-US" altLang="en-US" smtClean="0"/>
              <a:t>Support team leader’s actions</a:t>
            </a:r>
          </a:p>
          <a:p>
            <a:pPr eaLnBrk="1" hangingPunct="1"/>
            <a:r>
              <a:rPr lang="en-US" altLang="en-US" smtClean="0"/>
              <a:t>Support teammates</a:t>
            </a:r>
          </a:p>
          <a:p>
            <a:pPr eaLnBrk="1" hangingPunct="1"/>
            <a:r>
              <a:rPr lang="en-US" altLang="en-US" smtClean="0"/>
              <a:t>Maintain scene safety</a:t>
            </a:r>
          </a:p>
        </p:txBody>
      </p:sp>
      <p:sp>
        <p:nvSpPr>
          <p:cNvPr id="55300" name="Footer Placeholder 3"/>
          <p:cNvSpPr>
            <a:spLocks noGrp="1"/>
          </p:cNvSpPr>
          <p:nvPr>
            <p:ph type="ftr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rgbClr val="006600"/>
              </a:buClr>
              <a:buFont typeface="Arial" pitchFamily="34" charset="0"/>
              <a:buChar char="●"/>
              <a:defRPr sz="3200">
                <a:solidFill>
                  <a:srgbClr val="006600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800">
                <a:solidFill>
                  <a:srgbClr val="006600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2400">
                <a:solidFill>
                  <a:srgbClr val="006600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000">
                <a:solidFill>
                  <a:srgbClr val="006600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400" smtClean="0">
                <a:solidFill>
                  <a:schemeClr val="tx1"/>
                </a:solidFill>
              </a:rPr>
              <a:t>CERT Tools for Leadership Success</a:t>
            </a:r>
          </a:p>
        </p:txBody>
      </p:sp>
      <p:sp>
        <p:nvSpPr>
          <p:cNvPr id="55301" name="Slide Number Placeholder 4"/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rgbClr val="006600"/>
              </a:buClr>
              <a:buFont typeface="Arial" pitchFamily="34" charset="0"/>
              <a:buChar char="●"/>
              <a:defRPr sz="3200">
                <a:solidFill>
                  <a:srgbClr val="006600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800">
                <a:solidFill>
                  <a:srgbClr val="006600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2400">
                <a:solidFill>
                  <a:srgbClr val="006600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000">
                <a:solidFill>
                  <a:srgbClr val="006600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fld id="{F7F8AB31-5D28-46B6-A0FF-C7D13091FFA9}" type="slidenum">
              <a:rPr lang="en-US" altLang="en-US" sz="1400" smtClean="0">
                <a:solidFill>
                  <a:schemeClr val="tx1"/>
                </a:solidFill>
              </a:rPr>
              <a:pPr eaLnBrk="1" hangingPunct="1">
                <a:spcBef>
                  <a:spcPct val="0"/>
                </a:spcBef>
                <a:buClrTx/>
                <a:buFontTx/>
                <a:buNone/>
              </a:pPr>
              <a:t>49</a:t>
            </a:fld>
            <a:endParaRPr lang="en-US" altLang="en-US" sz="1400" smtClean="0">
              <a:solidFill>
                <a:schemeClr val="tx1"/>
              </a:solidFill>
            </a:endParaRPr>
          </a:p>
        </p:txBody>
      </p:sp>
      <p:pic>
        <p:nvPicPr>
          <p:cNvPr id="55302" name="Picture 5" descr="team responsibilities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4875" y="1585913"/>
            <a:ext cx="3744913" cy="3744912"/>
          </a:xfrm>
          <a:prstGeom prst="rect">
            <a:avLst/>
          </a:prstGeom>
          <a:noFill/>
          <a:ln w="9525">
            <a:solidFill>
              <a:srgbClr val="0033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 descr="CERT logo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49248" y="6153467"/>
            <a:ext cx="123825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7" descr="FEMA logo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523" y="6170930"/>
            <a:ext cx="1660525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Successful Team Interactions</a:t>
            </a:r>
          </a:p>
        </p:txBody>
      </p:sp>
      <p:sp>
        <p:nvSpPr>
          <p:cNvPr id="56323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Put team mission first </a:t>
            </a:r>
          </a:p>
          <a:p>
            <a:pPr eaLnBrk="1" hangingPunct="1"/>
            <a:r>
              <a:rPr lang="en-US" altLang="en-US" smtClean="0"/>
              <a:t>Be supportive of each other </a:t>
            </a:r>
          </a:p>
          <a:p>
            <a:pPr eaLnBrk="1" hangingPunct="1"/>
            <a:r>
              <a:rPr lang="en-US" altLang="en-US" smtClean="0"/>
              <a:t>Recognize each other’s strengths </a:t>
            </a:r>
          </a:p>
          <a:p>
            <a:pPr eaLnBrk="1" hangingPunct="1"/>
            <a:r>
              <a:rPr lang="en-US" altLang="en-US" smtClean="0"/>
              <a:t>Make use of your skills and be honest about weaknesses</a:t>
            </a:r>
          </a:p>
        </p:txBody>
      </p:sp>
      <p:sp>
        <p:nvSpPr>
          <p:cNvPr id="56324" name="Footer Placeholder 3"/>
          <p:cNvSpPr>
            <a:spLocks noGrp="1"/>
          </p:cNvSpPr>
          <p:nvPr>
            <p:ph type="ftr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rgbClr val="006600"/>
              </a:buClr>
              <a:buFont typeface="Arial" pitchFamily="34" charset="0"/>
              <a:buChar char="●"/>
              <a:defRPr sz="3200">
                <a:solidFill>
                  <a:srgbClr val="006600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800">
                <a:solidFill>
                  <a:srgbClr val="006600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2400">
                <a:solidFill>
                  <a:srgbClr val="006600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000">
                <a:solidFill>
                  <a:srgbClr val="006600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400" smtClean="0">
                <a:solidFill>
                  <a:schemeClr val="tx1"/>
                </a:solidFill>
              </a:rPr>
              <a:t>CERT Tools for Leadership Success</a:t>
            </a:r>
          </a:p>
        </p:txBody>
      </p:sp>
      <p:sp>
        <p:nvSpPr>
          <p:cNvPr id="56325" name="Slide Number Placeholder 4"/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rgbClr val="006600"/>
              </a:buClr>
              <a:buFont typeface="Arial" pitchFamily="34" charset="0"/>
              <a:buChar char="●"/>
              <a:defRPr sz="3200">
                <a:solidFill>
                  <a:srgbClr val="006600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800">
                <a:solidFill>
                  <a:srgbClr val="006600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2400">
                <a:solidFill>
                  <a:srgbClr val="006600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000">
                <a:solidFill>
                  <a:srgbClr val="006600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fld id="{5F1E22F2-4868-4120-92AD-4815A7C2B73F}" type="slidenum">
              <a:rPr lang="en-US" altLang="en-US" sz="1400" smtClean="0">
                <a:solidFill>
                  <a:schemeClr val="tx1"/>
                </a:solidFill>
              </a:rPr>
              <a:pPr eaLnBrk="1" hangingPunct="1">
                <a:spcBef>
                  <a:spcPct val="0"/>
                </a:spcBef>
                <a:buClrTx/>
                <a:buFontTx/>
                <a:buNone/>
              </a:pPr>
              <a:t>50</a:t>
            </a:fld>
            <a:endParaRPr lang="en-US" altLang="en-US" sz="1400" smtClean="0">
              <a:solidFill>
                <a:schemeClr val="tx1"/>
              </a:solidFill>
            </a:endParaRPr>
          </a:p>
        </p:txBody>
      </p:sp>
      <p:pic>
        <p:nvPicPr>
          <p:cNvPr id="6" name="Picture 5" descr="CERT logo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49248" y="6153467"/>
            <a:ext cx="123825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 descr="FEMA logo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523" y="6170930"/>
            <a:ext cx="1660525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Successful Team Interactions (cont’d)</a:t>
            </a:r>
          </a:p>
        </p:txBody>
      </p:sp>
      <p:sp>
        <p:nvSpPr>
          <p:cNvPr id="57347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Trust each other</a:t>
            </a:r>
          </a:p>
          <a:p>
            <a:pPr eaLnBrk="1" hangingPunct="1"/>
            <a:r>
              <a:rPr lang="en-US" altLang="en-US" smtClean="0"/>
              <a:t>Communicate honestly</a:t>
            </a:r>
          </a:p>
          <a:p>
            <a:pPr eaLnBrk="1" hangingPunct="1"/>
            <a:r>
              <a:rPr lang="en-US" altLang="en-US" smtClean="0"/>
              <a:t>Work out conflicts quickly and respectfully</a:t>
            </a:r>
          </a:p>
          <a:p>
            <a:pPr eaLnBrk="1" hangingPunct="1"/>
            <a:r>
              <a:rPr lang="en-US" altLang="en-US" smtClean="0"/>
              <a:t>Providing the service requested of them without issues or attitudes </a:t>
            </a:r>
          </a:p>
          <a:p>
            <a:pPr eaLnBrk="1" hangingPunct="1"/>
            <a:endParaRPr lang="en-US" altLang="en-US" smtClean="0"/>
          </a:p>
        </p:txBody>
      </p:sp>
      <p:sp>
        <p:nvSpPr>
          <p:cNvPr id="57348" name="Footer Placeholder 3"/>
          <p:cNvSpPr>
            <a:spLocks noGrp="1"/>
          </p:cNvSpPr>
          <p:nvPr>
            <p:ph type="ftr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rgbClr val="006600"/>
              </a:buClr>
              <a:buFont typeface="Arial" pitchFamily="34" charset="0"/>
              <a:buChar char="●"/>
              <a:defRPr sz="3200">
                <a:solidFill>
                  <a:srgbClr val="006600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800">
                <a:solidFill>
                  <a:srgbClr val="006600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2400">
                <a:solidFill>
                  <a:srgbClr val="006600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000">
                <a:solidFill>
                  <a:srgbClr val="006600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400" smtClean="0">
                <a:solidFill>
                  <a:schemeClr val="tx1"/>
                </a:solidFill>
              </a:rPr>
              <a:t>CERT Tools for Leadership Success</a:t>
            </a:r>
          </a:p>
        </p:txBody>
      </p:sp>
      <p:sp>
        <p:nvSpPr>
          <p:cNvPr id="57349" name="Slide Number Placeholder 4"/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rgbClr val="006600"/>
              </a:buClr>
              <a:buFont typeface="Arial" pitchFamily="34" charset="0"/>
              <a:buChar char="●"/>
              <a:defRPr sz="3200">
                <a:solidFill>
                  <a:srgbClr val="006600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800">
                <a:solidFill>
                  <a:srgbClr val="006600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2400">
                <a:solidFill>
                  <a:srgbClr val="006600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000">
                <a:solidFill>
                  <a:srgbClr val="006600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fld id="{49FAA1E2-9F6C-481A-816C-1582AB085EB4}" type="slidenum">
              <a:rPr lang="en-US" altLang="en-US" sz="1400" smtClean="0">
                <a:solidFill>
                  <a:schemeClr val="tx1"/>
                </a:solidFill>
              </a:rPr>
              <a:pPr eaLnBrk="1" hangingPunct="1">
                <a:spcBef>
                  <a:spcPct val="0"/>
                </a:spcBef>
                <a:buClrTx/>
                <a:buFontTx/>
                <a:buNone/>
              </a:pPr>
              <a:t>51</a:t>
            </a:fld>
            <a:endParaRPr lang="en-US" altLang="en-US" sz="1400" smtClean="0">
              <a:solidFill>
                <a:schemeClr val="tx1"/>
              </a:solidFill>
            </a:endParaRPr>
          </a:p>
        </p:txBody>
      </p:sp>
      <p:pic>
        <p:nvPicPr>
          <p:cNvPr id="6" name="Picture 5" descr="CERT logo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49248" y="6153467"/>
            <a:ext cx="123825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 descr="FEMA logo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523" y="6170930"/>
            <a:ext cx="1660525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Successful Team Operations</a:t>
            </a:r>
          </a:p>
        </p:txBody>
      </p:sp>
      <p:sp>
        <p:nvSpPr>
          <p:cNvPr id="58371" name="Rectangle 3"/>
          <p:cNvSpPr>
            <a:spLocks noGrp="1" noChangeArrowheads="1"/>
          </p:cNvSpPr>
          <p:nvPr>
            <p:ph idx="1"/>
          </p:nvPr>
        </p:nvSpPr>
        <p:spPr>
          <a:xfrm>
            <a:off x="4592638" y="1652588"/>
            <a:ext cx="4094162" cy="3865562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altLang="en-US" sz="2800" smtClean="0"/>
              <a:t>Choose team leader to quickly resolve feelings of uncertainty 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2800" smtClean="0"/>
              <a:t>Follow leader’s directions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2800" smtClean="0"/>
              <a:t>Tell leader if plan is not working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2800" smtClean="0"/>
              <a:t>Adapt if things don’t go as planned</a:t>
            </a:r>
          </a:p>
        </p:txBody>
      </p:sp>
      <p:sp>
        <p:nvSpPr>
          <p:cNvPr id="58372" name="Footer Placeholder 3"/>
          <p:cNvSpPr>
            <a:spLocks noGrp="1"/>
          </p:cNvSpPr>
          <p:nvPr>
            <p:ph type="ftr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rgbClr val="006600"/>
              </a:buClr>
              <a:buFont typeface="Arial" pitchFamily="34" charset="0"/>
              <a:buChar char="●"/>
              <a:defRPr sz="3200">
                <a:solidFill>
                  <a:srgbClr val="006600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800">
                <a:solidFill>
                  <a:srgbClr val="006600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2400">
                <a:solidFill>
                  <a:srgbClr val="006600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000">
                <a:solidFill>
                  <a:srgbClr val="006600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400" smtClean="0">
                <a:solidFill>
                  <a:schemeClr val="tx1"/>
                </a:solidFill>
              </a:rPr>
              <a:t>CERT Tools for Leadership Success</a:t>
            </a:r>
          </a:p>
        </p:txBody>
      </p:sp>
      <p:sp>
        <p:nvSpPr>
          <p:cNvPr id="58373" name="Slide Number Placeholder 4"/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rgbClr val="006600"/>
              </a:buClr>
              <a:buFont typeface="Arial" pitchFamily="34" charset="0"/>
              <a:buChar char="●"/>
              <a:defRPr sz="3200">
                <a:solidFill>
                  <a:srgbClr val="006600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800">
                <a:solidFill>
                  <a:srgbClr val="006600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2400">
                <a:solidFill>
                  <a:srgbClr val="006600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000">
                <a:solidFill>
                  <a:srgbClr val="006600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fld id="{67348FCE-9C29-4B73-BB71-CB706926927E}" type="slidenum">
              <a:rPr lang="en-US" altLang="en-US" sz="1400" smtClean="0">
                <a:solidFill>
                  <a:schemeClr val="tx1"/>
                </a:solidFill>
              </a:rPr>
              <a:pPr eaLnBrk="1" hangingPunct="1">
                <a:spcBef>
                  <a:spcPct val="0"/>
                </a:spcBef>
                <a:buClrTx/>
                <a:buFontTx/>
                <a:buNone/>
              </a:pPr>
              <a:t>52</a:t>
            </a:fld>
            <a:endParaRPr lang="en-US" altLang="en-US" sz="1400" smtClean="0">
              <a:solidFill>
                <a:schemeClr val="tx1"/>
              </a:solidFill>
            </a:endParaRPr>
          </a:p>
        </p:txBody>
      </p:sp>
      <p:pic>
        <p:nvPicPr>
          <p:cNvPr id="58374" name="Picture 6" descr="succes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1963" y="1876425"/>
            <a:ext cx="3938587" cy="3114675"/>
          </a:xfrm>
          <a:prstGeom prst="rect">
            <a:avLst/>
          </a:prstGeom>
          <a:noFill/>
          <a:ln w="9525">
            <a:solidFill>
              <a:srgbClr val="0033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 descr="CERT logo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49248" y="6153467"/>
            <a:ext cx="123825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7" descr="FEMA logo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523" y="6170930"/>
            <a:ext cx="1660525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Successful Team Operations (cont’d)</a:t>
            </a:r>
          </a:p>
        </p:txBody>
      </p:sp>
      <p:sp>
        <p:nvSpPr>
          <p:cNvPr id="59395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341438"/>
            <a:ext cx="4214813" cy="4525962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altLang="en-US" smtClean="0"/>
              <a:t>Ask yourself: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smtClean="0"/>
              <a:t>Am I doing my part?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smtClean="0"/>
              <a:t>Am I doing everything I can to support my team and team leader?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smtClean="0"/>
              <a:t>Am I giving my leader enough information to make a decision? </a:t>
            </a:r>
          </a:p>
        </p:txBody>
      </p:sp>
      <p:sp>
        <p:nvSpPr>
          <p:cNvPr id="59396" name="Footer Placeholder 3"/>
          <p:cNvSpPr>
            <a:spLocks noGrp="1"/>
          </p:cNvSpPr>
          <p:nvPr>
            <p:ph type="ftr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rgbClr val="006600"/>
              </a:buClr>
              <a:buFont typeface="Arial" pitchFamily="34" charset="0"/>
              <a:buChar char="●"/>
              <a:defRPr sz="3200">
                <a:solidFill>
                  <a:srgbClr val="006600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800">
                <a:solidFill>
                  <a:srgbClr val="006600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2400">
                <a:solidFill>
                  <a:srgbClr val="006600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000">
                <a:solidFill>
                  <a:srgbClr val="006600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400" smtClean="0">
                <a:solidFill>
                  <a:schemeClr val="tx1"/>
                </a:solidFill>
              </a:rPr>
              <a:t>CERT Tools for Leadership Success</a:t>
            </a:r>
          </a:p>
        </p:txBody>
      </p:sp>
      <p:sp>
        <p:nvSpPr>
          <p:cNvPr id="59397" name="Slide Number Placeholder 4"/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rgbClr val="006600"/>
              </a:buClr>
              <a:buFont typeface="Arial" pitchFamily="34" charset="0"/>
              <a:buChar char="●"/>
              <a:defRPr sz="3200">
                <a:solidFill>
                  <a:srgbClr val="006600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800">
                <a:solidFill>
                  <a:srgbClr val="006600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2400">
                <a:solidFill>
                  <a:srgbClr val="006600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000">
                <a:solidFill>
                  <a:srgbClr val="006600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fld id="{D38F7A2B-3D1A-451B-9610-996EFA3A6D54}" type="slidenum">
              <a:rPr lang="en-US" altLang="en-US" sz="1400" smtClean="0">
                <a:solidFill>
                  <a:schemeClr val="tx1"/>
                </a:solidFill>
              </a:rPr>
              <a:pPr eaLnBrk="1" hangingPunct="1">
                <a:spcBef>
                  <a:spcPct val="0"/>
                </a:spcBef>
                <a:buClrTx/>
                <a:buFontTx/>
                <a:buNone/>
              </a:pPr>
              <a:t>53</a:t>
            </a:fld>
            <a:endParaRPr lang="en-US" altLang="en-US" sz="1400" smtClean="0">
              <a:solidFill>
                <a:schemeClr val="tx1"/>
              </a:solidFill>
            </a:endParaRPr>
          </a:p>
        </p:txBody>
      </p:sp>
      <p:pic>
        <p:nvPicPr>
          <p:cNvPr id="59398" name="Picture 6" descr="ask yoursel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21250" y="1957388"/>
            <a:ext cx="3255963" cy="3132137"/>
          </a:xfrm>
          <a:prstGeom prst="rect">
            <a:avLst/>
          </a:prstGeom>
          <a:noFill/>
          <a:ln w="9525">
            <a:solidFill>
              <a:srgbClr val="0033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 descr="CERT logo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49248" y="6153467"/>
            <a:ext cx="123825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7" descr="FEMA logo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523" y="6170930"/>
            <a:ext cx="1660525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Leadership Styles</a:t>
            </a:r>
          </a:p>
        </p:txBody>
      </p:sp>
      <p:sp>
        <p:nvSpPr>
          <p:cNvPr id="60419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341438"/>
            <a:ext cx="7610475" cy="4525962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altLang="en-US" smtClean="0"/>
              <a:t>Situations that require leadership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mtClean="0"/>
              <a:t>Categories of CERT situations 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mtClean="0"/>
              <a:t>Leadership styles for CERT situations </a:t>
            </a:r>
          </a:p>
        </p:txBody>
      </p:sp>
      <p:sp>
        <p:nvSpPr>
          <p:cNvPr id="60420" name="Footer Placeholder 3"/>
          <p:cNvSpPr>
            <a:spLocks noGrp="1"/>
          </p:cNvSpPr>
          <p:nvPr>
            <p:ph type="ftr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rgbClr val="006600"/>
              </a:buClr>
              <a:buFont typeface="Arial" pitchFamily="34" charset="0"/>
              <a:buChar char="●"/>
              <a:defRPr sz="3200">
                <a:solidFill>
                  <a:srgbClr val="006600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800">
                <a:solidFill>
                  <a:srgbClr val="006600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2400">
                <a:solidFill>
                  <a:srgbClr val="006600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000">
                <a:solidFill>
                  <a:srgbClr val="006600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400" smtClean="0">
                <a:solidFill>
                  <a:schemeClr val="tx1"/>
                </a:solidFill>
              </a:rPr>
              <a:t>CERT Tools for Leadership Success</a:t>
            </a:r>
          </a:p>
        </p:txBody>
      </p:sp>
      <p:sp>
        <p:nvSpPr>
          <p:cNvPr id="60421" name="Slide Number Placeholder 4"/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rgbClr val="006600"/>
              </a:buClr>
              <a:buFont typeface="Arial" pitchFamily="34" charset="0"/>
              <a:buChar char="●"/>
              <a:defRPr sz="3200">
                <a:solidFill>
                  <a:srgbClr val="006600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800">
                <a:solidFill>
                  <a:srgbClr val="006600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2400">
                <a:solidFill>
                  <a:srgbClr val="006600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000">
                <a:solidFill>
                  <a:srgbClr val="006600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fld id="{EA09D97E-A24A-4AF2-AE12-F301F243036F}" type="slidenum">
              <a:rPr lang="en-US" altLang="en-US" sz="1400" smtClean="0">
                <a:solidFill>
                  <a:schemeClr val="tx1"/>
                </a:solidFill>
              </a:rPr>
              <a:pPr eaLnBrk="1" hangingPunct="1">
                <a:spcBef>
                  <a:spcPct val="0"/>
                </a:spcBef>
                <a:buClrTx/>
                <a:buFontTx/>
                <a:buNone/>
              </a:pPr>
              <a:t>54</a:t>
            </a:fld>
            <a:endParaRPr lang="en-US" altLang="en-US" sz="1400" smtClean="0">
              <a:solidFill>
                <a:schemeClr val="tx1"/>
              </a:solidFill>
            </a:endParaRPr>
          </a:p>
        </p:txBody>
      </p:sp>
      <p:pic>
        <p:nvPicPr>
          <p:cNvPr id="60422" name="Picture 6" descr="leadership style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5663" y="3092450"/>
            <a:ext cx="4854575" cy="2673350"/>
          </a:xfrm>
          <a:prstGeom prst="rect">
            <a:avLst/>
          </a:prstGeom>
          <a:noFill/>
          <a:ln w="9525">
            <a:solidFill>
              <a:srgbClr val="0033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 descr="CERT logo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49248" y="6153467"/>
            <a:ext cx="123825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7" descr="FEMA logo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523" y="6170930"/>
            <a:ext cx="1660525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What Do You Think?</a:t>
            </a:r>
          </a:p>
        </p:txBody>
      </p:sp>
      <p:sp>
        <p:nvSpPr>
          <p:cNvPr id="61443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altLang="en-US" smtClean="0"/>
              <a:t>What are some situations you’ve dealt with in your personal life that required leadership skills? </a:t>
            </a:r>
          </a:p>
        </p:txBody>
      </p:sp>
      <p:sp>
        <p:nvSpPr>
          <p:cNvPr id="61444" name="Footer Placeholder 3"/>
          <p:cNvSpPr>
            <a:spLocks noGrp="1"/>
          </p:cNvSpPr>
          <p:nvPr>
            <p:ph type="ftr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rgbClr val="006600"/>
              </a:buClr>
              <a:buFont typeface="Arial" pitchFamily="34" charset="0"/>
              <a:buChar char="●"/>
              <a:defRPr sz="3200">
                <a:solidFill>
                  <a:srgbClr val="006600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800">
                <a:solidFill>
                  <a:srgbClr val="006600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2400">
                <a:solidFill>
                  <a:srgbClr val="006600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000">
                <a:solidFill>
                  <a:srgbClr val="006600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400" smtClean="0">
                <a:solidFill>
                  <a:schemeClr val="tx1"/>
                </a:solidFill>
              </a:rPr>
              <a:t>CERT Tools for Leadership Success</a:t>
            </a:r>
          </a:p>
        </p:txBody>
      </p:sp>
      <p:sp>
        <p:nvSpPr>
          <p:cNvPr id="61445" name="Slide Number Placeholder 4"/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rgbClr val="006600"/>
              </a:buClr>
              <a:buFont typeface="Arial" pitchFamily="34" charset="0"/>
              <a:buChar char="●"/>
              <a:defRPr sz="3200">
                <a:solidFill>
                  <a:srgbClr val="006600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800">
                <a:solidFill>
                  <a:srgbClr val="006600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2400">
                <a:solidFill>
                  <a:srgbClr val="006600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000">
                <a:solidFill>
                  <a:srgbClr val="006600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fld id="{22864C62-6E81-4D9F-A32D-045B4D368C74}" type="slidenum">
              <a:rPr lang="en-US" altLang="en-US" sz="1400" smtClean="0">
                <a:solidFill>
                  <a:schemeClr val="tx1"/>
                </a:solidFill>
              </a:rPr>
              <a:pPr eaLnBrk="1" hangingPunct="1">
                <a:spcBef>
                  <a:spcPct val="0"/>
                </a:spcBef>
                <a:buClrTx/>
                <a:buFontTx/>
                <a:buNone/>
              </a:pPr>
              <a:t>55</a:t>
            </a:fld>
            <a:endParaRPr lang="en-US" altLang="en-US" sz="1400" smtClean="0">
              <a:solidFill>
                <a:schemeClr val="tx1"/>
              </a:solidFill>
            </a:endParaRPr>
          </a:p>
        </p:txBody>
      </p:sp>
      <p:pic>
        <p:nvPicPr>
          <p:cNvPr id="6" name="Picture 5" descr="CERT logo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49248" y="6153467"/>
            <a:ext cx="123825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 descr="FEMA logo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523" y="6170930"/>
            <a:ext cx="1660525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What Do You Think?</a:t>
            </a:r>
          </a:p>
        </p:txBody>
      </p:sp>
      <p:sp>
        <p:nvSpPr>
          <p:cNvPr id="62467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altLang="en-US" smtClean="0"/>
              <a:t>What situations have you been involved in with CERT that required leadership skills? </a:t>
            </a:r>
          </a:p>
        </p:txBody>
      </p:sp>
      <p:sp>
        <p:nvSpPr>
          <p:cNvPr id="62468" name="Footer Placeholder 3"/>
          <p:cNvSpPr>
            <a:spLocks noGrp="1"/>
          </p:cNvSpPr>
          <p:nvPr>
            <p:ph type="ftr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rgbClr val="006600"/>
              </a:buClr>
              <a:buFont typeface="Arial" pitchFamily="34" charset="0"/>
              <a:buChar char="●"/>
              <a:defRPr sz="3200">
                <a:solidFill>
                  <a:srgbClr val="006600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800">
                <a:solidFill>
                  <a:srgbClr val="006600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2400">
                <a:solidFill>
                  <a:srgbClr val="006600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000">
                <a:solidFill>
                  <a:srgbClr val="006600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400" smtClean="0">
                <a:solidFill>
                  <a:schemeClr val="tx1"/>
                </a:solidFill>
              </a:rPr>
              <a:t>CERT Tools for Leadership Success</a:t>
            </a:r>
          </a:p>
        </p:txBody>
      </p:sp>
      <p:sp>
        <p:nvSpPr>
          <p:cNvPr id="62469" name="Slide Number Placeholder 4"/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rgbClr val="006600"/>
              </a:buClr>
              <a:buFont typeface="Arial" pitchFamily="34" charset="0"/>
              <a:buChar char="●"/>
              <a:defRPr sz="3200">
                <a:solidFill>
                  <a:srgbClr val="006600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800">
                <a:solidFill>
                  <a:srgbClr val="006600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2400">
                <a:solidFill>
                  <a:srgbClr val="006600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000">
                <a:solidFill>
                  <a:srgbClr val="006600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fld id="{A40BDC06-F640-4AAA-9813-457A614B0A5D}" type="slidenum">
              <a:rPr lang="en-US" altLang="en-US" sz="1400" smtClean="0">
                <a:solidFill>
                  <a:schemeClr val="tx1"/>
                </a:solidFill>
              </a:rPr>
              <a:pPr eaLnBrk="1" hangingPunct="1">
                <a:spcBef>
                  <a:spcPct val="0"/>
                </a:spcBef>
                <a:buClrTx/>
                <a:buFontTx/>
                <a:buNone/>
              </a:pPr>
              <a:t>56</a:t>
            </a:fld>
            <a:endParaRPr lang="en-US" altLang="en-US" sz="1400" smtClean="0">
              <a:solidFill>
                <a:schemeClr val="tx1"/>
              </a:solidFill>
            </a:endParaRPr>
          </a:p>
        </p:txBody>
      </p:sp>
      <p:pic>
        <p:nvPicPr>
          <p:cNvPr id="6" name="Picture 5" descr="CERT logo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49248" y="6153467"/>
            <a:ext cx="123825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 descr="FEMA logo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523" y="6170930"/>
            <a:ext cx="1660525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Situational Leadership</a:t>
            </a:r>
          </a:p>
        </p:txBody>
      </p:sp>
      <p:sp>
        <p:nvSpPr>
          <p:cNvPr id="63491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The way you respond to one situation will not always work for another situation</a:t>
            </a:r>
          </a:p>
          <a:p>
            <a:pPr eaLnBrk="1" hangingPunct="1"/>
            <a:r>
              <a:rPr lang="en-US" altLang="en-US" smtClean="0"/>
              <a:t>When faced with problems, use your judgment to decide best way to respond </a:t>
            </a:r>
          </a:p>
          <a:p>
            <a:pPr eaLnBrk="1" hangingPunct="1"/>
            <a:r>
              <a:rPr lang="en-US" altLang="en-US" smtClean="0"/>
              <a:t>The same person can lead differently based on the situation</a:t>
            </a:r>
          </a:p>
          <a:p>
            <a:pPr eaLnBrk="1" hangingPunct="1">
              <a:buFont typeface="Arial" pitchFamily="34" charset="0"/>
              <a:buNone/>
            </a:pPr>
            <a:endParaRPr lang="en-US" altLang="en-US" smtClean="0"/>
          </a:p>
        </p:txBody>
      </p:sp>
      <p:sp>
        <p:nvSpPr>
          <p:cNvPr id="63492" name="Footer Placeholder 3"/>
          <p:cNvSpPr>
            <a:spLocks noGrp="1"/>
          </p:cNvSpPr>
          <p:nvPr>
            <p:ph type="ftr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rgbClr val="006600"/>
              </a:buClr>
              <a:buFont typeface="Arial" pitchFamily="34" charset="0"/>
              <a:buChar char="●"/>
              <a:defRPr sz="3200">
                <a:solidFill>
                  <a:srgbClr val="006600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800">
                <a:solidFill>
                  <a:srgbClr val="006600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2400">
                <a:solidFill>
                  <a:srgbClr val="006600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000">
                <a:solidFill>
                  <a:srgbClr val="006600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400" smtClean="0">
                <a:solidFill>
                  <a:schemeClr val="tx1"/>
                </a:solidFill>
              </a:rPr>
              <a:t>CERT Tools for Leadership Success</a:t>
            </a:r>
          </a:p>
        </p:txBody>
      </p:sp>
      <p:sp>
        <p:nvSpPr>
          <p:cNvPr id="63493" name="Slide Number Placeholder 4"/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rgbClr val="006600"/>
              </a:buClr>
              <a:buFont typeface="Arial" pitchFamily="34" charset="0"/>
              <a:buChar char="●"/>
              <a:defRPr sz="3200">
                <a:solidFill>
                  <a:srgbClr val="006600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800">
                <a:solidFill>
                  <a:srgbClr val="006600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2400">
                <a:solidFill>
                  <a:srgbClr val="006600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000">
                <a:solidFill>
                  <a:srgbClr val="006600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fld id="{57D78406-0407-4824-BD9C-7042CFE27C75}" type="slidenum">
              <a:rPr lang="en-US" altLang="en-US" sz="1400" smtClean="0">
                <a:solidFill>
                  <a:schemeClr val="tx1"/>
                </a:solidFill>
              </a:rPr>
              <a:pPr eaLnBrk="1" hangingPunct="1">
                <a:spcBef>
                  <a:spcPct val="0"/>
                </a:spcBef>
                <a:buClrTx/>
                <a:buFontTx/>
                <a:buNone/>
              </a:pPr>
              <a:t>57</a:t>
            </a:fld>
            <a:endParaRPr lang="en-US" altLang="en-US" sz="1400" smtClean="0">
              <a:solidFill>
                <a:schemeClr val="tx1"/>
              </a:solidFill>
            </a:endParaRPr>
          </a:p>
        </p:txBody>
      </p:sp>
      <p:pic>
        <p:nvPicPr>
          <p:cNvPr id="6" name="Picture 5" descr="CERT logo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49248" y="6153467"/>
            <a:ext cx="123825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 descr="FEMA logo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523" y="6170930"/>
            <a:ext cx="1660525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5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Situational Leadership (cont’d)</a:t>
            </a:r>
          </a:p>
        </p:txBody>
      </p:sp>
      <p:sp>
        <p:nvSpPr>
          <p:cNvPr id="64515" name="Rectangle 6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Situational leadership is knowing when, where, and with whom to use each particular leadership style </a:t>
            </a:r>
          </a:p>
          <a:p>
            <a:pPr eaLnBrk="1" hangingPunct="1"/>
            <a:r>
              <a:rPr lang="en-US" altLang="en-US" smtClean="0"/>
              <a:t>The best way to respond in a CERT activation is by urgency of situation</a:t>
            </a:r>
          </a:p>
        </p:txBody>
      </p:sp>
      <p:sp>
        <p:nvSpPr>
          <p:cNvPr id="64516" name="Footer Placeholder 3"/>
          <p:cNvSpPr>
            <a:spLocks noGrp="1"/>
          </p:cNvSpPr>
          <p:nvPr>
            <p:ph type="ftr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rgbClr val="006600"/>
              </a:buClr>
              <a:buFont typeface="Arial" pitchFamily="34" charset="0"/>
              <a:buChar char="●"/>
              <a:defRPr sz="3200">
                <a:solidFill>
                  <a:srgbClr val="006600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800">
                <a:solidFill>
                  <a:srgbClr val="006600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2400">
                <a:solidFill>
                  <a:srgbClr val="006600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000">
                <a:solidFill>
                  <a:srgbClr val="006600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400" smtClean="0">
                <a:solidFill>
                  <a:schemeClr val="tx1"/>
                </a:solidFill>
              </a:rPr>
              <a:t>CERT Tools for Leadership Success</a:t>
            </a:r>
          </a:p>
        </p:txBody>
      </p:sp>
      <p:sp>
        <p:nvSpPr>
          <p:cNvPr id="64517" name="Slide Number Placeholder 4"/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rgbClr val="006600"/>
              </a:buClr>
              <a:buFont typeface="Arial" pitchFamily="34" charset="0"/>
              <a:buChar char="●"/>
              <a:defRPr sz="3200">
                <a:solidFill>
                  <a:srgbClr val="006600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800">
                <a:solidFill>
                  <a:srgbClr val="006600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2400">
                <a:solidFill>
                  <a:srgbClr val="006600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000">
                <a:solidFill>
                  <a:srgbClr val="006600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fld id="{D112C921-78B2-4F55-ABDE-0A8F4FCCF2E9}" type="slidenum">
              <a:rPr lang="en-US" altLang="en-US" sz="1400" smtClean="0">
                <a:solidFill>
                  <a:schemeClr val="tx1"/>
                </a:solidFill>
              </a:rPr>
              <a:pPr eaLnBrk="1" hangingPunct="1">
                <a:spcBef>
                  <a:spcPct val="0"/>
                </a:spcBef>
                <a:buClrTx/>
                <a:buFontTx/>
                <a:buNone/>
              </a:pPr>
              <a:t>58</a:t>
            </a:fld>
            <a:endParaRPr lang="en-US" altLang="en-US" sz="1400" smtClean="0">
              <a:solidFill>
                <a:schemeClr val="tx1"/>
              </a:solidFill>
            </a:endParaRPr>
          </a:p>
        </p:txBody>
      </p:sp>
      <p:pic>
        <p:nvPicPr>
          <p:cNvPr id="6" name="Picture 5" descr="CERT logo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49248" y="6153467"/>
            <a:ext cx="123825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 descr="FEMA logo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523" y="6170930"/>
            <a:ext cx="1660525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>
                <a:cs typeface="Times New Roman" pitchFamily="18" charset="0"/>
              </a:rPr>
              <a:t>Module Purpose</a:t>
            </a:r>
          </a:p>
        </p:txBody>
      </p:sp>
      <p:sp>
        <p:nvSpPr>
          <p:cNvPr id="1024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7663" indent="-347663" eaLnBrk="1" hangingPunct="1"/>
            <a:r>
              <a:rPr lang="en-US" altLang="en-US" dirty="0" smtClean="0"/>
              <a:t>To train CERT members to be successful team leaders and team members</a:t>
            </a:r>
          </a:p>
          <a:p>
            <a:pPr marL="347663" indent="-347663" eaLnBrk="1" hangingPunct="1"/>
            <a:r>
              <a:rPr lang="en-US" altLang="en-US" dirty="0" smtClean="0"/>
              <a:t>To choose suitable team leaders during CERT activations</a:t>
            </a:r>
          </a:p>
          <a:p>
            <a:pPr marL="347663" indent="-347663" eaLnBrk="1" hangingPunct="1"/>
            <a:r>
              <a:rPr lang="en-US" altLang="en-US" dirty="0" smtClean="0"/>
              <a:t>To apply appropriate leadership styles to various situations</a:t>
            </a:r>
          </a:p>
        </p:txBody>
      </p:sp>
      <p:sp>
        <p:nvSpPr>
          <p:cNvPr id="10244" name="Footer Placeholder 3"/>
          <p:cNvSpPr>
            <a:spLocks noGrp="1"/>
          </p:cNvSpPr>
          <p:nvPr>
            <p:ph type="ftr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rgbClr val="006600"/>
              </a:buClr>
              <a:buFont typeface="Arial" pitchFamily="34" charset="0"/>
              <a:buChar char="●"/>
              <a:defRPr sz="3200">
                <a:solidFill>
                  <a:srgbClr val="006600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800">
                <a:solidFill>
                  <a:srgbClr val="006600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2400">
                <a:solidFill>
                  <a:srgbClr val="006600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000">
                <a:solidFill>
                  <a:srgbClr val="006600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400" smtClean="0">
                <a:solidFill>
                  <a:schemeClr val="tx1"/>
                </a:solidFill>
              </a:rPr>
              <a:t>CERT Tools for Leadership Success</a:t>
            </a:r>
          </a:p>
        </p:txBody>
      </p:sp>
      <p:sp>
        <p:nvSpPr>
          <p:cNvPr id="10245" name="Slide Number Placeholder 4"/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rgbClr val="006600"/>
              </a:buClr>
              <a:buFont typeface="Arial" pitchFamily="34" charset="0"/>
              <a:buChar char="●"/>
              <a:defRPr sz="3200">
                <a:solidFill>
                  <a:srgbClr val="006600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800">
                <a:solidFill>
                  <a:srgbClr val="006600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2400">
                <a:solidFill>
                  <a:srgbClr val="006600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000">
                <a:solidFill>
                  <a:srgbClr val="006600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fld id="{85D97003-6214-4CF3-A518-1B4888925964}" type="slidenum">
              <a:rPr lang="en-US" altLang="en-US" sz="1400" smtClean="0">
                <a:solidFill>
                  <a:schemeClr val="tx1"/>
                </a:solidFill>
              </a:rPr>
              <a:pPr eaLnBrk="1" hangingPunct="1">
                <a:spcBef>
                  <a:spcPct val="0"/>
                </a:spcBef>
                <a:buClrTx/>
                <a:buFontTx/>
                <a:buNone/>
              </a:pPr>
              <a:t>5</a:t>
            </a:fld>
            <a:endParaRPr lang="en-US" altLang="en-US" sz="1400" smtClean="0">
              <a:solidFill>
                <a:schemeClr val="tx1"/>
              </a:solidFill>
            </a:endParaRPr>
          </a:p>
        </p:txBody>
      </p:sp>
      <p:pic>
        <p:nvPicPr>
          <p:cNvPr id="6" name="Picture 5" descr="CERT logo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49248" y="6153467"/>
            <a:ext cx="123825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 descr="FEMA logo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523" y="6170930"/>
            <a:ext cx="1660525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CERT Situations</a:t>
            </a:r>
          </a:p>
        </p:txBody>
      </p:sp>
      <p:sp>
        <p:nvSpPr>
          <p:cNvPr id="65539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609600" indent="-609600" eaLnBrk="1" hangingPunct="1"/>
            <a:r>
              <a:rPr lang="en-US" altLang="en-US" smtClean="0"/>
              <a:t>Three levels based on urgency:</a:t>
            </a:r>
          </a:p>
        </p:txBody>
      </p:sp>
      <p:sp>
        <p:nvSpPr>
          <p:cNvPr id="65540" name="Footer Placeholder 3"/>
          <p:cNvSpPr>
            <a:spLocks noGrp="1"/>
          </p:cNvSpPr>
          <p:nvPr>
            <p:ph type="ftr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rgbClr val="006600"/>
              </a:buClr>
              <a:buFont typeface="Arial" pitchFamily="34" charset="0"/>
              <a:buChar char="●"/>
              <a:defRPr sz="3200">
                <a:solidFill>
                  <a:srgbClr val="006600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800">
                <a:solidFill>
                  <a:srgbClr val="006600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2400">
                <a:solidFill>
                  <a:srgbClr val="006600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000">
                <a:solidFill>
                  <a:srgbClr val="006600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400" smtClean="0">
                <a:solidFill>
                  <a:schemeClr val="tx1"/>
                </a:solidFill>
              </a:rPr>
              <a:t>CERT Tools for Leadership Success</a:t>
            </a:r>
          </a:p>
        </p:txBody>
      </p:sp>
      <p:sp>
        <p:nvSpPr>
          <p:cNvPr id="65541" name="Slide Number Placeholder 4"/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rgbClr val="006600"/>
              </a:buClr>
              <a:buFont typeface="Arial" pitchFamily="34" charset="0"/>
              <a:buChar char="●"/>
              <a:defRPr sz="3200">
                <a:solidFill>
                  <a:srgbClr val="006600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800">
                <a:solidFill>
                  <a:srgbClr val="006600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2400">
                <a:solidFill>
                  <a:srgbClr val="006600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000">
                <a:solidFill>
                  <a:srgbClr val="006600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fld id="{48FB99A5-0A39-4E31-9BC2-B9358D17EAE7}" type="slidenum">
              <a:rPr lang="en-US" altLang="en-US" sz="1400" smtClean="0">
                <a:solidFill>
                  <a:schemeClr val="tx1"/>
                </a:solidFill>
              </a:rPr>
              <a:pPr eaLnBrk="1" hangingPunct="1">
                <a:spcBef>
                  <a:spcPct val="0"/>
                </a:spcBef>
                <a:buClrTx/>
                <a:buFontTx/>
                <a:buNone/>
              </a:pPr>
              <a:t>59</a:t>
            </a:fld>
            <a:endParaRPr lang="en-US" altLang="en-US" sz="1400" smtClean="0">
              <a:solidFill>
                <a:schemeClr val="tx1"/>
              </a:solidFill>
            </a:endParaRPr>
          </a:p>
        </p:txBody>
      </p:sp>
      <p:pic>
        <p:nvPicPr>
          <p:cNvPr id="65542" name="Picture 5" descr="urgent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3263" y="2220913"/>
            <a:ext cx="2382837" cy="2247900"/>
          </a:xfrm>
          <a:prstGeom prst="rect">
            <a:avLst/>
          </a:prstGeom>
          <a:noFill/>
          <a:ln w="9525">
            <a:solidFill>
              <a:srgbClr val="0033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5543" name="Picture 6" descr="planned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45200" y="2222500"/>
            <a:ext cx="2387600" cy="2249488"/>
          </a:xfrm>
          <a:prstGeom prst="rect">
            <a:avLst/>
          </a:prstGeom>
          <a:noFill/>
          <a:ln w="9525">
            <a:solidFill>
              <a:srgbClr val="0033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5544" name="Picture 7" descr="participative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75025" y="2224088"/>
            <a:ext cx="2395538" cy="2235200"/>
          </a:xfrm>
          <a:prstGeom prst="rect">
            <a:avLst/>
          </a:prstGeom>
          <a:noFill/>
          <a:ln w="9525">
            <a:solidFill>
              <a:srgbClr val="0033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5545" name="Text Box 9"/>
          <p:cNvSpPr txBox="1">
            <a:spLocks noChangeArrowheads="1"/>
          </p:cNvSpPr>
          <p:nvPr/>
        </p:nvSpPr>
        <p:spPr bwMode="auto">
          <a:xfrm>
            <a:off x="1123950" y="4589463"/>
            <a:ext cx="1554163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rgbClr val="006600"/>
              </a:buClr>
              <a:buFont typeface="Arial" pitchFamily="34" charset="0"/>
              <a:buChar char="●"/>
              <a:defRPr sz="3200">
                <a:solidFill>
                  <a:srgbClr val="006600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800">
                <a:solidFill>
                  <a:srgbClr val="006600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2400">
                <a:solidFill>
                  <a:srgbClr val="006600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000">
                <a:solidFill>
                  <a:srgbClr val="006600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FontTx/>
              <a:buNone/>
            </a:pPr>
            <a:r>
              <a:rPr lang="en-US" altLang="en-US" sz="2800" b="0">
                <a:solidFill>
                  <a:schemeClr val="tx1"/>
                </a:solidFill>
              </a:rPr>
              <a:t>Urgent</a:t>
            </a:r>
          </a:p>
        </p:txBody>
      </p:sp>
      <p:sp>
        <p:nvSpPr>
          <p:cNvPr id="65546" name="Text Box 10"/>
          <p:cNvSpPr txBox="1">
            <a:spLocks noChangeArrowheads="1"/>
          </p:cNvSpPr>
          <p:nvPr/>
        </p:nvSpPr>
        <p:spPr bwMode="auto">
          <a:xfrm>
            <a:off x="3657600" y="4600575"/>
            <a:ext cx="1838325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rgbClr val="006600"/>
              </a:buClr>
              <a:buFont typeface="Arial" pitchFamily="34" charset="0"/>
              <a:buChar char="●"/>
              <a:defRPr sz="3200">
                <a:solidFill>
                  <a:srgbClr val="006600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800">
                <a:solidFill>
                  <a:srgbClr val="006600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2400">
                <a:solidFill>
                  <a:srgbClr val="006600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000">
                <a:solidFill>
                  <a:srgbClr val="006600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FontTx/>
              <a:buNone/>
            </a:pPr>
            <a:r>
              <a:rPr lang="en-US" altLang="en-US" sz="2800" b="0">
                <a:solidFill>
                  <a:schemeClr val="tx1"/>
                </a:solidFill>
              </a:rPr>
              <a:t>Controlled</a:t>
            </a:r>
          </a:p>
        </p:txBody>
      </p:sp>
      <p:sp>
        <p:nvSpPr>
          <p:cNvPr id="65547" name="Text Box 11"/>
          <p:cNvSpPr txBox="1">
            <a:spLocks noChangeArrowheads="1"/>
          </p:cNvSpPr>
          <p:nvPr/>
        </p:nvSpPr>
        <p:spPr bwMode="auto">
          <a:xfrm>
            <a:off x="6451600" y="4602163"/>
            <a:ext cx="1554163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rgbClr val="006600"/>
              </a:buClr>
              <a:buFont typeface="Arial" pitchFamily="34" charset="0"/>
              <a:buChar char="●"/>
              <a:defRPr sz="3200">
                <a:solidFill>
                  <a:srgbClr val="006600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800">
                <a:solidFill>
                  <a:srgbClr val="006600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2400">
                <a:solidFill>
                  <a:srgbClr val="006600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000">
                <a:solidFill>
                  <a:srgbClr val="006600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FontTx/>
              <a:buNone/>
            </a:pPr>
            <a:r>
              <a:rPr lang="en-US" altLang="en-US" sz="2800" b="0">
                <a:solidFill>
                  <a:schemeClr val="tx1"/>
                </a:solidFill>
              </a:rPr>
              <a:t>Planned</a:t>
            </a:r>
          </a:p>
        </p:txBody>
      </p:sp>
      <p:pic>
        <p:nvPicPr>
          <p:cNvPr id="12" name="Picture 11" descr="CERT logo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49248" y="6153467"/>
            <a:ext cx="123825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12" descr="FEMA logo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523" y="6170930"/>
            <a:ext cx="1660525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Urgent Situations: Decisive Leadership</a:t>
            </a:r>
          </a:p>
        </p:txBody>
      </p:sp>
      <p:sp>
        <p:nvSpPr>
          <p:cNvPr id="66563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Situation requires immediate action</a:t>
            </a:r>
          </a:p>
          <a:p>
            <a:pPr eaLnBrk="1" hangingPunct="1"/>
            <a:r>
              <a:rPr lang="en-US" altLang="en-US" smtClean="0"/>
              <a:t>Leadership style: Directive, task driven, and risk driven</a:t>
            </a:r>
          </a:p>
          <a:p>
            <a:pPr eaLnBrk="1" hangingPunct="1"/>
            <a:r>
              <a:rPr lang="en-US" altLang="en-US" smtClean="0"/>
              <a:t>Leadership process:</a:t>
            </a:r>
          </a:p>
          <a:p>
            <a:pPr lvl="1" eaLnBrk="1" hangingPunct="1"/>
            <a:r>
              <a:rPr lang="en-US" altLang="en-US" smtClean="0"/>
              <a:t>Receive input from team but make decisions alone</a:t>
            </a:r>
          </a:p>
          <a:p>
            <a:pPr lvl="1" eaLnBrk="1" hangingPunct="1"/>
            <a:r>
              <a:rPr lang="en-US" altLang="en-US" smtClean="0"/>
              <a:t>Provide clear expectations to team members</a:t>
            </a:r>
          </a:p>
        </p:txBody>
      </p:sp>
      <p:sp>
        <p:nvSpPr>
          <p:cNvPr id="66564" name="Footer Placeholder 3"/>
          <p:cNvSpPr>
            <a:spLocks noGrp="1"/>
          </p:cNvSpPr>
          <p:nvPr>
            <p:ph type="ftr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rgbClr val="006600"/>
              </a:buClr>
              <a:buFont typeface="Arial" pitchFamily="34" charset="0"/>
              <a:buChar char="●"/>
              <a:defRPr sz="3200">
                <a:solidFill>
                  <a:srgbClr val="006600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800">
                <a:solidFill>
                  <a:srgbClr val="006600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2400">
                <a:solidFill>
                  <a:srgbClr val="006600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000">
                <a:solidFill>
                  <a:srgbClr val="006600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400" smtClean="0">
                <a:solidFill>
                  <a:schemeClr val="tx1"/>
                </a:solidFill>
              </a:rPr>
              <a:t>CERT Tools for Leadership Success</a:t>
            </a:r>
          </a:p>
        </p:txBody>
      </p:sp>
      <p:sp>
        <p:nvSpPr>
          <p:cNvPr id="66565" name="Slide Number Placeholder 4"/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rgbClr val="006600"/>
              </a:buClr>
              <a:buFont typeface="Arial" pitchFamily="34" charset="0"/>
              <a:buChar char="●"/>
              <a:defRPr sz="3200">
                <a:solidFill>
                  <a:srgbClr val="006600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800">
                <a:solidFill>
                  <a:srgbClr val="006600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2400">
                <a:solidFill>
                  <a:srgbClr val="006600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000">
                <a:solidFill>
                  <a:srgbClr val="006600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fld id="{940C002C-9ED5-45BD-8659-7EA1F7CA9F84}" type="slidenum">
              <a:rPr lang="en-US" altLang="en-US" sz="1400" smtClean="0">
                <a:solidFill>
                  <a:schemeClr val="tx1"/>
                </a:solidFill>
              </a:rPr>
              <a:pPr eaLnBrk="1" hangingPunct="1">
                <a:spcBef>
                  <a:spcPct val="0"/>
                </a:spcBef>
                <a:buClrTx/>
                <a:buFontTx/>
                <a:buNone/>
              </a:pPr>
              <a:t>60</a:t>
            </a:fld>
            <a:endParaRPr lang="en-US" altLang="en-US" sz="1400" smtClean="0">
              <a:solidFill>
                <a:schemeClr val="tx1"/>
              </a:solidFill>
            </a:endParaRPr>
          </a:p>
        </p:txBody>
      </p:sp>
      <p:pic>
        <p:nvPicPr>
          <p:cNvPr id="6" name="Picture 5" descr="CERT logo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49248" y="6153467"/>
            <a:ext cx="123825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 descr="FEMA logo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523" y="6170930"/>
            <a:ext cx="1660525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z="3000" smtClean="0"/>
              <a:t>Controlled Situations: Participative Leadership</a:t>
            </a:r>
          </a:p>
        </p:txBody>
      </p:sp>
      <p:sp>
        <p:nvSpPr>
          <p:cNvPr id="67587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Situation is managed</a:t>
            </a:r>
          </a:p>
          <a:p>
            <a:pPr lvl="1" eaLnBrk="1" hangingPunct="1"/>
            <a:r>
              <a:rPr lang="en-US" altLang="en-US" smtClean="0"/>
              <a:t>Lives and property are not in immediate danger </a:t>
            </a:r>
          </a:p>
          <a:p>
            <a:pPr eaLnBrk="1" hangingPunct="1"/>
            <a:r>
              <a:rPr lang="en-US" altLang="en-US" smtClean="0"/>
              <a:t>Leadership style: Requests more feedback and advice from team members </a:t>
            </a:r>
          </a:p>
          <a:p>
            <a:pPr eaLnBrk="1" hangingPunct="1"/>
            <a:r>
              <a:rPr lang="en-US" altLang="en-US" smtClean="0"/>
              <a:t>Leadership process:</a:t>
            </a:r>
          </a:p>
          <a:p>
            <a:pPr lvl="1" eaLnBrk="1" hangingPunct="1"/>
            <a:r>
              <a:rPr lang="en-US" altLang="en-US" smtClean="0"/>
              <a:t>Encourage and motivate team members</a:t>
            </a:r>
          </a:p>
        </p:txBody>
      </p:sp>
      <p:sp>
        <p:nvSpPr>
          <p:cNvPr id="67588" name="Footer Placeholder 3"/>
          <p:cNvSpPr>
            <a:spLocks noGrp="1"/>
          </p:cNvSpPr>
          <p:nvPr>
            <p:ph type="ftr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rgbClr val="006600"/>
              </a:buClr>
              <a:buFont typeface="Arial" pitchFamily="34" charset="0"/>
              <a:buChar char="●"/>
              <a:defRPr sz="3200">
                <a:solidFill>
                  <a:srgbClr val="006600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800">
                <a:solidFill>
                  <a:srgbClr val="006600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2400">
                <a:solidFill>
                  <a:srgbClr val="006600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000">
                <a:solidFill>
                  <a:srgbClr val="006600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400" smtClean="0">
                <a:solidFill>
                  <a:schemeClr val="tx1"/>
                </a:solidFill>
              </a:rPr>
              <a:t>CERT Tools for Leadership Success</a:t>
            </a:r>
          </a:p>
        </p:txBody>
      </p:sp>
      <p:sp>
        <p:nvSpPr>
          <p:cNvPr id="67589" name="Slide Number Placeholder 4"/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rgbClr val="006600"/>
              </a:buClr>
              <a:buFont typeface="Arial" pitchFamily="34" charset="0"/>
              <a:buChar char="●"/>
              <a:defRPr sz="3200">
                <a:solidFill>
                  <a:srgbClr val="006600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800">
                <a:solidFill>
                  <a:srgbClr val="006600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2400">
                <a:solidFill>
                  <a:srgbClr val="006600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000">
                <a:solidFill>
                  <a:srgbClr val="006600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fld id="{101C4A4F-BACB-4DF0-A00F-819DA2916B90}" type="slidenum">
              <a:rPr lang="en-US" altLang="en-US" sz="1400" smtClean="0">
                <a:solidFill>
                  <a:schemeClr val="tx1"/>
                </a:solidFill>
              </a:rPr>
              <a:pPr eaLnBrk="1" hangingPunct="1">
                <a:spcBef>
                  <a:spcPct val="0"/>
                </a:spcBef>
                <a:buClrTx/>
                <a:buFontTx/>
                <a:buNone/>
              </a:pPr>
              <a:t>61</a:t>
            </a:fld>
            <a:endParaRPr lang="en-US" altLang="en-US" sz="1400" smtClean="0">
              <a:solidFill>
                <a:schemeClr val="tx1"/>
              </a:solidFill>
            </a:endParaRPr>
          </a:p>
        </p:txBody>
      </p:sp>
      <p:pic>
        <p:nvPicPr>
          <p:cNvPr id="6" name="Picture 5" descr="CERT logo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49248" y="6153467"/>
            <a:ext cx="123825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 descr="FEMA logo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523" y="6170930"/>
            <a:ext cx="1660525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z="3200" smtClean="0"/>
              <a:t>Planned Situations: Delegative Leadership</a:t>
            </a:r>
          </a:p>
        </p:txBody>
      </p:sp>
      <p:sp>
        <p:nvSpPr>
          <p:cNvPr id="68611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Situation is organized in advance</a:t>
            </a:r>
          </a:p>
          <a:p>
            <a:pPr lvl="1" eaLnBrk="1" hangingPunct="1"/>
            <a:r>
              <a:rPr lang="en-US" altLang="en-US" smtClean="0"/>
              <a:t>Established plan of action</a:t>
            </a:r>
          </a:p>
          <a:p>
            <a:pPr lvl="1" eaLnBrk="1" hangingPunct="1"/>
            <a:r>
              <a:rPr lang="en-US" altLang="en-US" smtClean="0"/>
              <a:t>No immediate safety risks</a:t>
            </a:r>
          </a:p>
          <a:p>
            <a:pPr eaLnBrk="1" hangingPunct="1"/>
            <a:r>
              <a:rPr lang="en-US" altLang="en-US" smtClean="0"/>
              <a:t>Leadership style: More inclusive</a:t>
            </a:r>
          </a:p>
          <a:p>
            <a:pPr eaLnBrk="1" hangingPunct="1"/>
            <a:r>
              <a:rPr lang="en-US" altLang="en-US" smtClean="0"/>
              <a:t>Leadership process:</a:t>
            </a:r>
          </a:p>
          <a:p>
            <a:pPr lvl="1" eaLnBrk="1" hangingPunct="1"/>
            <a:r>
              <a:rPr lang="en-US" altLang="en-US" smtClean="0"/>
              <a:t>Team members are allowed to make decisions and implement tasks themselves</a:t>
            </a:r>
          </a:p>
        </p:txBody>
      </p:sp>
      <p:sp>
        <p:nvSpPr>
          <p:cNvPr id="68612" name="Footer Placeholder 3"/>
          <p:cNvSpPr>
            <a:spLocks noGrp="1"/>
          </p:cNvSpPr>
          <p:nvPr>
            <p:ph type="ftr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rgbClr val="006600"/>
              </a:buClr>
              <a:buFont typeface="Arial" pitchFamily="34" charset="0"/>
              <a:buChar char="●"/>
              <a:defRPr sz="3200">
                <a:solidFill>
                  <a:srgbClr val="006600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800">
                <a:solidFill>
                  <a:srgbClr val="006600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2400">
                <a:solidFill>
                  <a:srgbClr val="006600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000">
                <a:solidFill>
                  <a:srgbClr val="006600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400" smtClean="0">
                <a:solidFill>
                  <a:schemeClr val="tx1"/>
                </a:solidFill>
              </a:rPr>
              <a:t>CERT Tools for Leadership Success</a:t>
            </a:r>
          </a:p>
        </p:txBody>
      </p:sp>
      <p:sp>
        <p:nvSpPr>
          <p:cNvPr id="68613" name="Slide Number Placeholder 4"/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rgbClr val="006600"/>
              </a:buClr>
              <a:buFont typeface="Arial" pitchFamily="34" charset="0"/>
              <a:buChar char="●"/>
              <a:defRPr sz="3200">
                <a:solidFill>
                  <a:srgbClr val="006600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800">
                <a:solidFill>
                  <a:srgbClr val="006600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2400">
                <a:solidFill>
                  <a:srgbClr val="006600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000">
                <a:solidFill>
                  <a:srgbClr val="006600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fld id="{EC1D7BDF-A3BD-4BE1-9E8C-F4C32F987E7F}" type="slidenum">
              <a:rPr lang="en-US" altLang="en-US" sz="1400" smtClean="0">
                <a:solidFill>
                  <a:schemeClr val="tx1"/>
                </a:solidFill>
              </a:rPr>
              <a:pPr eaLnBrk="1" hangingPunct="1">
                <a:spcBef>
                  <a:spcPct val="0"/>
                </a:spcBef>
                <a:buClrTx/>
                <a:buFontTx/>
                <a:buNone/>
              </a:pPr>
              <a:t>62</a:t>
            </a:fld>
            <a:endParaRPr lang="en-US" altLang="en-US" sz="1400" smtClean="0">
              <a:solidFill>
                <a:schemeClr val="tx1"/>
              </a:solidFill>
            </a:endParaRPr>
          </a:p>
        </p:txBody>
      </p:sp>
      <p:pic>
        <p:nvPicPr>
          <p:cNvPr id="6" name="Picture 5" descr="CERT logo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49248" y="6153467"/>
            <a:ext cx="123825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 descr="FEMA logo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523" y="6170930"/>
            <a:ext cx="1660525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Delegative Leadership </a:t>
            </a:r>
          </a:p>
        </p:txBody>
      </p:sp>
      <p:sp>
        <p:nvSpPr>
          <p:cNvPr id="69635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altLang="en-US" sz="2800" smtClean="0"/>
              <a:t>Caution: Team may be less productive</a:t>
            </a:r>
          </a:p>
          <a:p>
            <a:pPr eaLnBrk="1" hangingPunct="1"/>
            <a:r>
              <a:rPr lang="en-US" altLang="en-US" sz="2800" smtClean="0"/>
              <a:t>Suggestions:</a:t>
            </a:r>
          </a:p>
          <a:p>
            <a:pPr lvl="1" eaLnBrk="1" hangingPunct="1"/>
            <a:r>
              <a:rPr lang="en-US" altLang="en-US" sz="2400" smtClean="0"/>
              <a:t>Have team members clearly define their roles</a:t>
            </a:r>
          </a:p>
          <a:p>
            <a:pPr lvl="1" eaLnBrk="1" hangingPunct="1"/>
            <a:r>
              <a:rPr lang="en-US" altLang="en-US" sz="2400" smtClean="0"/>
              <a:t>Have team members define all tasks that need to be accomplished</a:t>
            </a:r>
          </a:p>
          <a:p>
            <a:pPr lvl="1" eaLnBrk="1" hangingPunct="1"/>
            <a:r>
              <a:rPr lang="en-US" altLang="en-US" sz="2400" smtClean="0"/>
              <a:t>Maintain awareness of all team operations </a:t>
            </a:r>
          </a:p>
          <a:p>
            <a:pPr lvl="1" eaLnBrk="1" hangingPunct="1"/>
            <a:r>
              <a:rPr lang="en-US" altLang="en-US" sz="2400" smtClean="0"/>
              <a:t>Provide direction to team whenever needed</a:t>
            </a:r>
          </a:p>
          <a:p>
            <a:pPr lvl="1" eaLnBrk="1" hangingPunct="1"/>
            <a:r>
              <a:rPr lang="en-US" altLang="en-US" sz="2400" smtClean="0"/>
              <a:t>Remain available to team members who have questions</a:t>
            </a:r>
          </a:p>
          <a:p>
            <a:pPr lvl="1" eaLnBrk="1" hangingPunct="1"/>
            <a:r>
              <a:rPr lang="en-US" altLang="en-US" sz="2400" smtClean="0"/>
              <a:t>Maintain role of team leader </a:t>
            </a:r>
          </a:p>
        </p:txBody>
      </p:sp>
      <p:sp>
        <p:nvSpPr>
          <p:cNvPr id="69636" name="Footer Placeholder 3"/>
          <p:cNvSpPr>
            <a:spLocks noGrp="1"/>
          </p:cNvSpPr>
          <p:nvPr>
            <p:ph type="ftr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rgbClr val="006600"/>
              </a:buClr>
              <a:buFont typeface="Arial" pitchFamily="34" charset="0"/>
              <a:buChar char="●"/>
              <a:defRPr sz="3200">
                <a:solidFill>
                  <a:srgbClr val="006600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800">
                <a:solidFill>
                  <a:srgbClr val="006600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2400">
                <a:solidFill>
                  <a:srgbClr val="006600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000">
                <a:solidFill>
                  <a:srgbClr val="006600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400" smtClean="0">
                <a:solidFill>
                  <a:schemeClr val="tx1"/>
                </a:solidFill>
              </a:rPr>
              <a:t>CERT Tools for Leadership Success</a:t>
            </a:r>
          </a:p>
        </p:txBody>
      </p:sp>
      <p:sp>
        <p:nvSpPr>
          <p:cNvPr id="69637" name="Slide Number Placeholder 4"/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rgbClr val="006600"/>
              </a:buClr>
              <a:buFont typeface="Arial" pitchFamily="34" charset="0"/>
              <a:buChar char="●"/>
              <a:defRPr sz="3200">
                <a:solidFill>
                  <a:srgbClr val="006600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800">
                <a:solidFill>
                  <a:srgbClr val="006600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2400">
                <a:solidFill>
                  <a:srgbClr val="006600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000">
                <a:solidFill>
                  <a:srgbClr val="006600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fld id="{85673022-75FF-4604-A26C-2A8E48ABBC1B}" type="slidenum">
              <a:rPr lang="en-US" altLang="en-US" sz="1400" smtClean="0">
                <a:solidFill>
                  <a:schemeClr val="tx1"/>
                </a:solidFill>
              </a:rPr>
              <a:pPr eaLnBrk="1" hangingPunct="1">
                <a:spcBef>
                  <a:spcPct val="0"/>
                </a:spcBef>
                <a:buClrTx/>
                <a:buFontTx/>
                <a:buNone/>
              </a:pPr>
              <a:t>63</a:t>
            </a:fld>
            <a:endParaRPr lang="en-US" altLang="en-US" sz="1400" smtClean="0">
              <a:solidFill>
                <a:schemeClr val="tx1"/>
              </a:solidFill>
            </a:endParaRPr>
          </a:p>
        </p:txBody>
      </p:sp>
      <p:pic>
        <p:nvPicPr>
          <p:cNvPr id="6" name="Picture 5" descr="CERT logo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49248" y="6153467"/>
            <a:ext cx="123825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 descr="FEMA logo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523" y="6170930"/>
            <a:ext cx="1660525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>
                <a:cs typeface="Times New Roman" pitchFamily="18" charset="0"/>
              </a:rPr>
              <a:t>Exercise</a:t>
            </a:r>
          </a:p>
        </p:txBody>
      </p:sp>
      <p:sp>
        <p:nvSpPr>
          <p:cNvPr id="70659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en-US" altLang="en-US" smtClean="0"/>
          </a:p>
          <a:p>
            <a:pPr eaLnBrk="1" hangingPunct="1">
              <a:buFont typeface="Arial" pitchFamily="34" charset="0"/>
              <a:buNone/>
            </a:pPr>
            <a:endParaRPr lang="en-US" altLang="en-US" smtClean="0"/>
          </a:p>
          <a:p>
            <a:pPr algn="ctr" eaLnBrk="1" hangingPunct="1">
              <a:buFont typeface="Arial" pitchFamily="34" charset="0"/>
              <a:buNone/>
            </a:pPr>
            <a:endParaRPr lang="en-US" altLang="en-US" b="1" smtClean="0"/>
          </a:p>
          <a:p>
            <a:pPr algn="ctr" eaLnBrk="1" hangingPunct="1">
              <a:buFont typeface="Arial" pitchFamily="34" charset="0"/>
              <a:buNone/>
            </a:pPr>
            <a:r>
              <a:rPr lang="en-US" altLang="en-US" b="1" smtClean="0"/>
              <a:t>Choosing the Right Leadership Style</a:t>
            </a:r>
          </a:p>
        </p:txBody>
      </p:sp>
      <p:sp>
        <p:nvSpPr>
          <p:cNvPr id="70660" name="Footer Placeholder 3"/>
          <p:cNvSpPr>
            <a:spLocks noGrp="1"/>
          </p:cNvSpPr>
          <p:nvPr>
            <p:ph type="ftr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rgbClr val="006600"/>
              </a:buClr>
              <a:buFont typeface="Arial" pitchFamily="34" charset="0"/>
              <a:buChar char="●"/>
              <a:defRPr sz="3200">
                <a:solidFill>
                  <a:srgbClr val="006600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800">
                <a:solidFill>
                  <a:srgbClr val="006600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2400">
                <a:solidFill>
                  <a:srgbClr val="006600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000">
                <a:solidFill>
                  <a:srgbClr val="006600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400" smtClean="0">
                <a:solidFill>
                  <a:schemeClr val="tx1"/>
                </a:solidFill>
              </a:rPr>
              <a:t>CERT Tools for Leadership Success</a:t>
            </a:r>
          </a:p>
        </p:txBody>
      </p:sp>
      <p:sp>
        <p:nvSpPr>
          <p:cNvPr id="70661" name="Slide Number Placeholder 4"/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rgbClr val="006600"/>
              </a:buClr>
              <a:buFont typeface="Arial" pitchFamily="34" charset="0"/>
              <a:buChar char="●"/>
              <a:defRPr sz="3200">
                <a:solidFill>
                  <a:srgbClr val="006600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800">
                <a:solidFill>
                  <a:srgbClr val="006600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2400">
                <a:solidFill>
                  <a:srgbClr val="006600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000">
                <a:solidFill>
                  <a:srgbClr val="006600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fld id="{1548DE79-2039-460B-8622-FCD7687EF45E}" type="slidenum">
              <a:rPr lang="en-US" altLang="en-US" sz="1400" smtClean="0">
                <a:solidFill>
                  <a:schemeClr val="tx1"/>
                </a:solidFill>
              </a:rPr>
              <a:pPr eaLnBrk="1" hangingPunct="1">
                <a:spcBef>
                  <a:spcPct val="0"/>
                </a:spcBef>
                <a:buClrTx/>
                <a:buFontTx/>
                <a:buNone/>
              </a:pPr>
              <a:t>64</a:t>
            </a:fld>
            <a:endParaRPr lang="en-US" altLang="en-US" sz="1400" smtClean="0">
              <a:solidFill>
                <a:schemeClr val="tx1"/>
              </a:solidFill>
            </a:endParaRPr>
          </a:p>
        </p:txBody>
      </p:sp>
      <p:pic>
        <p:nvPicPr>
          <p:cNvPr id="6" name="Picture 5" descr="CERT logo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49248" y="6153467"/>
            <a:ext cx="123825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 descr="FEMA logo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523" y="6170930"/>
            <a:ext cx="1660525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>
                <a:cs typeface="Times New Roman" pitchFamily="18" charset="0"/>
              </a:rPr>
              <a:t>Exercise</a:t>
            </a:r>
          </a:p>
        </p:txBody>
      </p:sp>
      <p:sp>
        <p:nvSpPr>
          <p:cNvPr id="71683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en-US" altLang="en-US" smtClean="0"/>
          </a:p>
          <a:p>
            <a:pPr eaLnBrk="1" hangingPunct="1">
              <a:buFont typeface="Arial" pitchFamily="34" charset="0"/>
              <a:buNone/>
            </a:pPr>
            <a:endParaRPr lang="en-US" altLang="en-US" smtClean="0"/>
          </a:p>
          <a:p>
            <a:pPr algn="ctr" eaLnBrk="1" hangingPunct="1">
              <a:buFont typeface="Arial" pitchFamily="34" charset="0"/>
              <a:buNone/>
            </a:pPr>
            <a:endParaRPr lang="en-US" altLang="en-US" b="1" smtClean="0"/>
          </a:p>
          <a:p>
            <a:pPr algn="ctr" eaLnBrk="1" hangingPunct="1">
              <a:buFont typeface="Arial" pitchFamily="34" charset="0"/>
              <a:buNone/>
            </a:pPr>
            <a:r>
              <a:rPr lang="en-US" altLang="en-US" b="1" smtClean="0"/>
              <a:t>What Is Your Preferred Leadership Style?</a:t>
            </a:r>
          </a:p>
        </p:txBody>
      </p:sp>
      <p:sp>
        <p:nvSpPr>
          <p:cNvPr id="71684" name="Footer Placeholder 3"/>
          <p:cNvSpPr>
            <a:spLocks noGrp="1"/>
          </p:cNvSpPr>
          <p:nvPr>
            <p:ph type="ftr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rgbClr val="006600"/>
              </a:buClr>
              <a:buFont typeface="Arial" pitchFamily="34" charset="0"/>
              <a:buChar char="●"/>
              <a:defRPr sz="3200">
                <a:solidFill>
                  <a:srgbClr val="006600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800">
                <a:solidFill>
                  <a:srgbClr val="006600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2400">
                <a:solidFill>
                  <a:srgbClr val="006600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000">
                <a:solidFill>
                  <a:srgbClr val="006600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400" smtClean="0">
                <a:solidFill>
                  <a:schemeClr val="tx1"/>
                </a:solidFill>
              </a:rPr>
              <a:t>CERT Tools for Leadership Success</a:t>
            </a:r>
          </a:p>
        </p:txBody>
      </p:sp>
      <p:sp>
        <p:nvSpPr>
          <p:cNvPr id="71685" name="Slide Number Placeholder 4"/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rgbClr val="006600"/>
              </a:buClr>
              <a:buFont typeface="Arial" pitchFamily="34" charset="0"/>
              <a:buChar char="●"/>
              <a:defRPr sz="3200">
                <a:solidFill>
                  <a:srgbClr val="006600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800">
                <a:solidFill>
                  <a:srgbClr val="006600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2400">
                <a:solidFill>
                  <a:srgbClr val="006600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000">
                <a:solidFill>
                  <a:srgbClr val="006600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fld id="{B5A78B9F-52AC-4655-91EE-630E5DA2B5B2}" type="slidenum">
              <a:rPr lang="en-US" altLang="en-US" sz="1400" smtClean="0">
                <a:solidFill>
                  <a:schemeClr val="tx1"/>
                </a:solidFill>
              </a:rPr>
              <a:pPr eaLnBrk="1" hangingPunct="1">
                <a:spcBef>
                  <a:spcPct val="0"/>
                </a:spcBef>
                <a:buClrTx/>
                <a:buFontTx/>
                <a:buNone/>
              </a:pPr>
              <a:t>65</a:t>
            </a:fld>
            <a:endParaRPr lang="en-US" altLang="en-US" sz="1400" smtClean="0">
              <a:solidFill>
                <a:schemeClr val="tx1"/>
              </a:solidFill>
            </a:endParaRPr>
          </a:p>
        </p:txBody>
      </p:sp>
      <p:pic>
        <p:nvPicPr>
          <p:cNvPr id="6" name="Picture 5" descr="CERT logo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49248" y="6153467"/>
            <a:ext cx="123825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 descr="FEMA logo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523" y="6170930"/>
            <a:ext cx="1660525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>
                <a:cs typeface="Times New Roman" pitchFamily="18" charset="0"/>
              </a:rPr>
              <a:t>Leaders in Action</a:t>
            </a:r>
          </a:p>
        </p:txBody>
      </p:sp>
      <p:sp>
        <p:nvSpPr>
          <p:cNvPr id="72707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341438"/>
            <a:ext cx="4430713" cy="4525962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altLang="en-US" sz="2800" smtClean="0"/>
              <a:t>What leaders do and how they do it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2800" smtClean="0"/>
              <a:t>Situational awareness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2800" smtClean="0"/>
              <a:t>Tasks for leading team operations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2800" smtClean="0"/>
              <a:t>Leading in stressful situations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2800" smtClean="0"/>
              <a:t>Your concerns about CERT leadership 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2800" smtClean="0"/>
              <a:t>Practice activity</a:t>
            </a:r>
          </a:p>
        </p:txBody>
      </p:sp>
      <p:sp>
        <p:nvSpPr>
          <p:cNvPr id="72708" name="Footer Placeholder 3"/>
          <p:cNvSpPr>
            <a:spLocks noGrp="1"/>
          </p:cNvSpPr>
          <p:nvPr>
            <p:ph type="ftr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rgbClr val="006600"/>
              </a:buClr>
              <a:buFont typeface="Arial" pitchFamily="34" charset="0"/>
              <a:buChar char="●"/>
              <a:defRPr sz="3200">
                <a:solidFill>
                  <a:srgbClr val="006600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800">
                <a:solidFill>
                  <a:srgbClr val="006600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2400">
                <a:solidFill>
                  <a:srgbClr val="006600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000">
                <a:solidFill>
                  <a:srgbClr val="006600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400" smtClean="0">
                <a:solidFill>
                  <a:schemeClr val="tx1"/>
                </a:solidFill>
              </a:rPr>
              <a:t>CERT Tools for Leadership Success</a:t>
            </a:r>
          </a:p>
        </p:txBody>
      </p:sp>
      <p:sp>
        <p:nvSpPr>
          <p:cNvPr id="72709" name="Slide Number Placeholder 4"/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rgbClr val="006600"/>
              </a:buClr>
              <a:buFont typeface="Arial" pitchFamily="34" charset="0"/>
              <a:buChar char="●"/>
              <a:defRPr sz="3200">
                <a:solidFill>
                  <a:srgbClr val="006600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800">
                <a:solidFill>
                  <a:srgbClr val="006600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2400">
                <a:solidFill>
                  <a:srgbClr val="006600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000">
                <a:solidFill>
                  <a:srgbClr val="006600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fld id="{3AB8DAFA-A25A-4B93-B4D2-55A7FC71E1EC}" type="slidenum">
              <a:rPr lang="en-US" altLang="en-US" sz="1400" smtClean="0">
                <a:solidFill>
                  <a:schemeClr val="tx1"/>
                </a:solidFill>
              </a:rPr>
              <a:pPr eaLnBrk="1" hangingPunct="1">
                <a:spcBef>
                  <a:spcPct val="0"/>
                </a:spcBef>
                <a:buClrTx/>
                <a:buFontTx/>
                <a:buNone/>
              </a:pPr>
              <a:t>66</a:t>
            </a:fld>
            <a:endParaRPr lang="en-US" altLang="en-US" sz="1400" smtClean="0">
              <a:solidFill>
                <a:schemeClr val="tx1"/>
              </a:solidFill>
            </a:endParaRPr>
          </a:p>
        </p:txBody>
      </p:sp>
      <p:pic>
        <p:nvPicPr>
          <p:cNvPr id="72710" name="Picture 6" descr="RCP_069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64125" y="1774825"/>
            <a:ext cx="3400425" cy="3624263"/>
          </a:xfrm>
          <a:prstGeom prst="rect">
            <a:avLst/>
          </a:prstGeom>
          <a:noFill/>
          <a:ln w="9525">
            <a:solidFill>
              <a:srgbClr val="0033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 descr="CERT logo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49248" y="6153467"/>
            <a:ext cx="123825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7" descr="FEMA logo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523" y="6170930"/>
            <a:ext cx="1660525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>
                <a:cs typeface="Times New Roman" pitchFamily="18" charset="0"/>
              </a:rPr>
              <a:t>What Do Leaders Do?</a:t>
            </a:r>
          </a:p>
        </p:txBody>
      </p:sp>
      <p:sp>
        <p:nvSpPr>
          <p:cNvPr id="73731" name="Rectangle 3"/>
          <p:cNvSpPr>
            <a:spLocks noGrp="1" noChangeArrowheads="1"/>
          </p:cNvSpPr>
          <p:nvPr>
            <p:ph sz="half" idx="1"/>
          </p:nvPr>
        </p:nvSpPr>
        <p:spPr>
          <a:xfrm>
            <a:off x="457200" y="1341438"/>
            <a:ext cx="4006850" cy="4525962"/>
          </a:xfrm>
        </p:spPr>
        <p:txBody>
          <a:bodyPr/>
          <a:lstStyle/>
          <a:p>
            <a:pPr eaLnBrk="1" hangingPunct="1"/>
            <a:r>
              <a:rPr lang="en-US" altLang="en-US" sz="3200" smtClean="0"/>
              <a:t>Guide the way</a:t>
            </a:r>
          </a:p>
          <a:p>
            <a:pPr eaLnBrk="1" hangingPunct="1"/>
            <a:r>
              <a:rPr lang="en-US" altLang="en-US" sz="3200" smtClean="0"/>
              <a:t>Direct and control the plan</a:t>
            </a:r>
          </a:p>
          <a:p>
            <a:pPr eaLnBrk="1" hangingPunct="1"/>
            <a:r>
              <a:rPr lang="en-US" altLang="en-US" sz="3200" smtClean="0"/>
              <a:t>Motivate and influence team members</a:t>
            </a:r>
          </a:p>
          <a:p>
            <a:pPr eaLnBrk="1" hangingPunct="1"/>
            <a:r>
              <a:rPr lang="en-US" altLang="en-US" sz="3200" smtClean="0"/>
              <a:t>Ensure progress toward team goals</a:t>
            </a:r>
          </a:p>
          <a:p>
            <a:pPr eaLnBrk="1" hangingPunct="1"/>
            <a:endParaRPr lang="en-US" altLang="en-US" sz="3200" smtClean="0"/>
          </a:p>
        </p:txBody>
      </p:sp>
      <p:sp>
        <p:nvSpPr>
          <p:cNvPr id="73732" name="Footer Placeholder 4"/>
          <p:cNvSpPr>
            <a:spLocks noGrp="1"/>
          </p:cNvSpPr>
          <p:nvPr>
            <p:ph type="ftr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rgbClr val="006600"/>
              </a:buClr>
              <a:buFont typeface="Arial" pitchFamily="34" charset="0"/>
              <a:buChar char="●"/>
              <a:defRPr sz="3200">
                <a:solidFill>
                  <a:srgbClr val="006600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800">
                <a:solidFill>
                  <a:srgbClr val="006600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2400">
                <a:solidFill>
                  <a:srgbClr val="006600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000">
                <a:solidFill>
                  <a:srgbClr val="006600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400" smtClean="0">
                <a:solidFill>
                  <a:schemeClr val="tx1"/>
                </a:solidFill>
              </a:rPr>
              <a:t>CERT Tools for Leadership Success</a:t>
            </a:r>
          </a:p>
        </p:txBody>
      </p:sp>
      <p:sp>
        <p:nvSpPr>
          <p:cNvPr id="73733" name="Slide Number Placeholder 5"/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rgbClr val="006600"/>
              </a:buClr>
              <a:buFont typeface="Arial" pitchFamily="34" charset="0"/>
              <a:buChar char="●"/>
              <a:defRPr sz="3200">
                <a:solidFill>
                  <a:srgbClr val="006600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800">
                <a:solidFill>
                  <a:srgbClr val="006600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2400">
                <a:solidFill>
                  <a:srgbClr val="006600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000">
                <a:solidFill>
                  <a:srgbClr val="006600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fld id="{F5CE287F-D3A1-407E-BE9C-0E6E4EB73B4C}" type="slidenum">
              <a:rPr lang="en-US" altLang="en-US" sz="1400" smtClean="0">
                <a:solidFill>
                  <a:schemeClr val="tx1"/>
                </a:solidFill>
              </a:rPr>
              <a:pPr eaLnBrk="1" hangingPunct="1">
                <a:spcBef>
                  <a:spcPct val="0"/>
                </a:spcBef>
                <a:buClrTx/>
                <a:buFontTx/>
                <a:buNone/>
              </a:pPr>
              <a:t>67</a:t>
            </a:fld>
            <a:endParaRPr lang="en-US" altLang="en-US" sz="1400" smtClean="0">
              <a:solidFill>
                <a:schemeClr val="tx1"/>
              </a:solidFill>
            </a:endParaRPr>
          </a:p>
        </p:txBody>
      </p:sp>
      <p:pic>
        <p:nvPicPr>
          <p:cNvPr id="73734" name="Picture 6" descr="what do leaders do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75150" y="1709738"/>
            <a:ext cx="4351338" cy="3425825"/>
          </a:xfrm>
          <a:prstGeom prst="rect">
            <a:avLst/>
          </a:prstGeom>
          <a:noFill/>
          <a:ln w="9525">
            <a:solidFill>
              <a:srgbClr val="0033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 descr="CERT logo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49248" y="6153467"/>
            <a:ext cx="123825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7" descr="FEMA logo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523" y="6170930"/>
            <a:ext cx="1660525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>
                <a:cs typeface="Times New Roman" pitchFamily="18" charset="0"/>
              </a:rPr>
              <a:t>How Do Leaders Do It?</a:t>
            </a:r>
          </a:p>
        </p:txBody>
      </p:sp>
      <p:sp>
        <p:nvSpPr>
          <p:cNvPr id="74755" name="Rectangle 3"/>
          <p:cNvSpPr>
            <a:spLocks noGrp="1" noChangeArrowheads="1"/>
          </p:cNvSpPr>
          <p:nvPr>
            <p:ph idx="1"/>
          </p:nvPr>
        </p:nvSpPr>
        <p:spPr>
          <a:xfrm>
            <a:off x="4541838" y="1341438"/>
            <a:ext cx="4144962" cy="4525962"/>
          </a:xfrm>
        </p:spPr>
        <p:txBody>
          <a:bodyPr/>
          <a:lstStyle/>
          <a:p>
            <a:pPr eaLnBrk="1" hangingPunct="1"/>
            <a:r>
              <a:rPr lang="en-US" altLang="en-US" smtClean="0"/>
              <a:t>They are not afraid to make mistakes</a:t>
            </a:r>
          </a:p>
          <a:p>
            <a:pPr eaLnBrk="1" hangingPunct="1"/>
            <a:r>
              <a:rPr lang="en-US" altLang="en-US" smtClean="0"/>
              <a:t>They get their plan moving and make things happen </a:t>
            </a:r>
          </a:p>
          <a:p>
            <a:pPr eaLnBrk="1" hangingPunct="1"/>
            <a:r>
              <a:rPr lang="en-US" altLang="en-US" smtClean="0"/>
              <a:t>They know that there is never a perfect solution </a:t>
            </a:r>
          </a:p>
        </p:txBody>
      </p:sp>
      <p:sp>
        <p:nvSpPr>
          <p:cNvPr id="74756" name="Footer Placeholder 3"/>
          <p:cNvSpPr>
            <a:spLocks noGrp="1"/>
          </p:cNvSpPr>
          <p:nvPr>
            <p:ph type="ftr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rgbClr val="006600"/>
              </a:buClr>
              <a:buFont typeface="Arial" pitchFamily="34" charset="0"/>
              <a:buChar char="●"/>
              <a:defRPr sz="3200">
                <a:solidFill>
                  <a:srgbClr val="006600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800">
                <a:solidFill>
                  <a:srgbClr val="006600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2400">
                <a:solidFill>
                  <a:srgbClr val="006600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000">
                <a:solidFill>
                  <a:srgbClr val="006600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400" smtClean="0">
                <a:solidFill>
                  <a:schemeClr val="tx1"/>
                </a:solidFill>
              </a:rPr>
              <a:t>CERT Tools for Leadership Success</a:t>
            </a:r>
          </a:p>
        </p:txBody>
      </p:sp>
      <p:sp>
        <p:nvSpPr>
          <p:cNvPr id="74757" name="Slide Number Placeholder 4"/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rgbClr val="006600"/>
              </a:buClr>
              <a:buFont typeface="Arial" pitchFamily="34" charset="0"/>
              <a:buChar char="●"/>
              <a:defRPr sz="3200">
                <a:solidFill>
                  <a:srgbClr val="006600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800">
                <a:solidFill>
                  <a:srgbClr val="006600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2400">
                <a:solidFill>
                  <a:srgbClr val="006600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000">
                <a:solidFill>
                  <a:srgbClr val="006600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fld id="{958C9C19-DCEE-4C23-B1D6-4B7CED582ADD}" type="slidenum">
              <a:rPr lang="en-US" altLang="en-US" sz="1400" smtClean="0">
                <a:solidFill>
                  <a:schemeClr val="tx1"/>
                </a:solidFill>
              </a:rPr>
              <a:pPr eaLnBrk="1" hangingPunct="1">
                <a:spcBef>
                  <a:spcPct val="0"/>
                </a:spcBef>
                <a:buClrTx/>
                <a:buFontTx/>
                <a:buNone/>
              </a:pPr>
              <a:t>68</a:t>
            </a:fld>
            <a:endParaRPr lang="en-US" altLang="en-US" sz="1400" smtClean="0">
              <a:solidFill>
                <a:schemeClr val="tx1"/>
              </a:solidFill>
            </a:endParaRPr>
          </a:p>
        </p:txBody>
      </p:sp>
      <p:pic>
        <p:nvPicPr>
          <p:cNvPr id="74758" name="Picture 5" descr="how do leaders do it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300" y="1611313"/>
            <a:ext cx="3700463" cy="3690937"/>
          </a:xfrm>
          <a:prstGeom prst="rect">
            <a:avLst/>
          </a:prstGeom>
          <a:noFill/>
          <a:ln w="9525">
            <a:solidFill>
              <a:srgbClr val="0033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 descr="CERT logo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49248" y="6153467"/>
            <a:ext cx="123825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7" descr="FEMA logo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523" y="6170930"/>
            <a:ext cx="1660525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>
                <a:cs typeface="Times New Roman" pitchFamily="18" charset="0"/>
              </a:rPr>
              <a:t>Leader Defined</a:t>
            </a:r>
          </a:p>
        </p:txBody>
      </p:sp>
      <p:sp>
        <p:nvSpPr>
          <p:cNvPr id="11267" name="Content Placeholder 2"/>
          <p:cNvSpPr>
            <a:spLocks noGrp="1"/>
          </p:cNvSpPr>
          <p:nvPr>
            <p:ph idx="1"/>
          </p:nvPr>
        </p:nvSpPr>
        <p:spPr>
          <a:xfrm>
            <a:off x="457200" y="1341438"/>
            <a:ext cx="3751263" cy="4525962"/>
          </a:xfrm>
        </p:spPr>
        <p:txBody>
          <a:bodyPr/>
          <a:lstStyle/>
          <a:p>
            <a:pPr eaLnBrk="1" hangingPunct="1"/>
            <a:r>
              <a:rPr lang="en-US" altLang="en-US" smtClean="0"/>
              <a:t>Inspires act of following</a:t>
            </a:r>
          </a:p>
          <a:p>
            <a:pPr eaLnBrk="1" hangingPunct="1"/>
            <a:r>
              <a:rPr lang="en-US" altLang="en-US" smtClean="0"/>
              <a:t>Unites people as a team to work toward the accomplishment of a common mission</a:t>
            </a:r>
          </a:p>
        </p:txBody>
      </p:sp>
      <p:sp>
        <p:nvSpPr>
          <p:cNvPr id="11268" name="Footer Placeholder 3"/>
          <p:cNvSpPr>
            <a:spLocks noGrp="1"/>
          </p:cNvSpPr>
          <p:nvPr>
            <p:ph type="ftr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rgbClr val="006600"/>
              </a:buClr>
              <a:buFont typeface="Arial" pitchFamily="34" charset="0"/>
              <a:buChar char="●"/>
              <a:defRPr sz="3200">
                <a:solidFill>
                  <a:srgbClr val="006600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800">
                <a:solidFill>
                  <a:srgbClr val="006600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2400">
                <a:solidFill>
                  <a:srgbClr val="006600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000">
                <a:solidFill>
                  <a:srgbClr val="006600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400" smtClean="0">
                <a:solidFill>
                  <a:schemeClr val="tx1"/>
                </a:solidFill>
              </a:rPr>
              <a:t>CERT Tools for Leadership Success</a:t>
            </a:r>
          </a:p>
        </p:txBody>
      </p:sp>
      <p:sp>
        <p:nvSpPr>
          <p:cNvPr id="11269" name="Slide Number Placeholder 4"/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rgbClr val="006600"/>
              </a:buClr>
              <a:buFont typeface="Arial" pitchFamily="34" charset="0"/>
              <a:buChar char="●"/>
              <a:defRPr sz="3200">
                <a:solidFill>
                  <a:srgbClr val="006600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800">
                <a:solidFill>
                  <a:srgbClr val="006600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2400">
                <a:solidFill>
                  <a:srgbClr val="006600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000">
                <a:solidFill>
                  <a:srgbClr val="006600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fld id="{376B1819-C8DD-42A0-8226-A3170523DD91}" type="slidenum">
              <a:rPr lang="en-US" altLang="en-US" sz="1400" smtClean="0">
                <a:solidFill>
                  <a:schemeClr val="tx1"/>
                </a:solidFill>
              </a:rPr>
              <a:pPr eaLnBrk="1" hangingPunct="1">
                <a:spcBef>
                  <a:spcPct val="0"/>
                </a:spcBef>
                <a:buClrTx/>
                <a:buFontTx/>
                <a:buNone/>
              </a:pPr>
              <a:t>6</a:t>
            </a:fld>
            <a:endParaRPr lang="en-US" altLang="en-US" sz="1400" smtClean="0">
              <a:solidFill>
                <a:schemeClr val="tx1"/>
              </a:solidFill>
            </a:endParaRPr>
          </a:p>
        </p:txBody>
      </p:sp>
      <p:pic>
        <p:nvPicPr>
          <p:cNvPr id="11270" name="Picture 7" descr="team leader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38663" y="1674813"/>
            <a:ext cx="3881437" cy="3578225"/>
          </a:xfrm>
          <a:prstGeom prst="rect">
            <a:avLst/>
          </a:prstGeom>
          <a:noFill/>
          <a:ln w="9525">
            <a:solidFill>
              <a:srgbClr val="0033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 descr="CERT logo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49248" y="6153467"/>
            <a:ext cx="123825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7" descr="FEMA logo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523" y="6170930"/>
            <a:ext cx="1660525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>
                <a:cs typeface="Times New Roman" pitchFamily="18" charset="0"/>
              </a:rPr>
              <a:t>Situational Awareness</a:t>
            </a:r>
          </a:p>
        </p:txBody>
      </p:sp>
      <p:sp>
        <p:nvSpPr>
          <p:cNvPr id="75779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altLang="en-US" sz="2800" smtClean="0"/>
              <a:t>CERT leaders oversee people, operating procedures, and equipment</a:t>
            </a:r>
          </a:p>
          <a:p>
            <a:pPr eaLnBrk="1" hangingPunct="1"/>
            <a:r>
              <a:rPr lang="en-US" altLang="en-US" sz="2800" smtClean="0"/>
              <a:t>CERT leaders maintain situational awareness at all times:</a:t>
            </a:r>
            <a:r>
              <a:rPr lang="en-US" altLang="en-US" smtClean="0"/>
              <a:t> </a:t>
            </a:r>
          </a:p>
          <a:p>
            <a:pPr lvl="1" eaLnBrk="1" hangingPunct="1"/>
            <a:r>
              <a:rPr lang="en-US" altLang="en-US" smtClean="0"/>
              <a:t>Physical conditions of incident</a:t>
            </a:r>
          </a:p>
          <a:p>
            <a:pPr lvl="1" eaLnBrk="1" hangingPunct="1"/>
            <a:r>
              <a:rPr lang="en-US" altLang="en-US" smtClean="0"/>
              <a:t>Where team members are and what they are doing</a:t>
            </a:r>
          </a:p>
          <a:p>
            <a:pPr lvl="1" eaLnBrk="1" hangingPunct="1"/>
            <a:r>
              <a:rPr lang="en-US" altLang="en-US" smtClean="0"/>
              <a:t>Psychosocial conditions of team </a:t>
            </a:r>
          </a:p>
          <a:p>
            <a:pPr lvl="1" eaLnBrk="1" hangingPunct="1"/>
            <a:r>
              <a:rPr lang="en-US" altLang="en-US" smtClean="0"/>
              <a:t>Current status of all aspects of incident </a:t>
            </a:r>
          </a:p>
        </p:txBody>
      </p:sp>
      <p:sp>
        <p:nvSpPr>
          <p:cNvPr id="75780" name="Footer Placeholder 3"/>
          <p:cNvSpPr>
            <a:spLocks noGrp="1"/>
          </p:cNvSpPr>
          <p:nvPr>
            <p:ph type="ftr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rgbClr val="006600"/>
              </a:buClr>
              <a:buFont typeface="Arial" pitchFamily="34" charset="0"/>
              <a:buChar char="●"/>
              <a:defRPr sz="3200">
                <a:solidFill>
                  <a:srgbClr val="006600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800">
                <a:solidFill>
                  <a:srgbClr val="006600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2400">
                <a:solidFill>
                  <a:srgbClr val="006600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000">
                <a:solidFill>
                  <a:srgbClr val="006600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400" smtClean="0">
                <a:solidFill>
                  <a:schemeClr val="tx1"/>
                </a:solidFill>
              </a:rPr>
              <a:t>CERT Tools for Leadership Success</a:t>
            </a:r>
          </a:p>
        </p:txBody>
      </p:sp>
      <p:sp>
        <p:nvSpPr>
          <p:cNvPr id="75781" name="Slide Number Placeholder 4"/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rgbClr val="006600"/>
              </a:buClr>
              <a:buFont typeface="Arial" pitchFamily="34" charset="0"/>
              <a:buChar char="●"/>
              <a:defRPr sz="3200">
                <a:solidFill>
                  <a:srgbClr val="006600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800">
                <a:solidFill>
                  <a:srgbClr val="006600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2400">
                <a:solidFill>
                  <a:srgbClr val="006600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000">
                <a:solidFill>
                  <a:srgbClr val="006600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fld id="{8C8C221C-0DED-4C35-8C92-6CB62E6886CC}" type="slidenum">
              <a:rPr lang="en-US" altLang="en-US" sz="1400" smtClean="0">
                <a:solidFill>
                  <a:schemeClr val="tx1"/>
                </a:solidFill>
              </a:rPr>
              <a:pPr eaLnBrk="1" hangingPunct="1">
                <a:spcBef>
                  <a:spcPct val="0"/>
                </a:spcBef>
                <a:buClrTx/>
                <a:buFontTx/>
                <a:buNone/>
              </a:pPr>
              <a:t>69</a:t>
            </a:fld>
            <a:endParaRPr lang="en-US" altLang="en-US" sz="1400" smtClean="0">
              <a:solidFill>
                <a:schemeClr val="tx1"/>
              </a:solidFill>
            </a:endParaRPr>
          </a:p>
        </p:txBody>
      </p:sp>
      <p:pic>
        <p:nvPicPr>
          <p:cNvPr id="6" name="Picture 5" descr="CERT logo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49248" y="6153467"/>
            <a:ext cx="123825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 descr="FEMA logo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523" y="6170930"/>
            <a:ext cx="1660525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>
                <a:cs typeface="Times New Roman" pitchFamily="18" charset="0"/>
              </a:rPr>
              <a:t>If Lose Situational Awareness May …</a:t>
            </a:r>
          </a:p>
        </p:txBody>
      </p:sp>
      <p:sp>
        <p:nvSpPr>
          <p:cNvPr id="76803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altLang="en-US" smtClean="0"/>
              <a:t>Show confusion, fixation, impaired thinking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mtClean="0"/>
              <a:t>Provide too much or conflicting information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mtClean="0"/>
              <a:t>Demonstrate narrow focus or inability to think ahead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mtClean="0"/>
              <a:t>Give incomplete directions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mtClean="0"/>
              <a:t>Overlook unmet goals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mtClean="0"/>
              <a:t>Lose control of situation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mtClean="0"/>
              <a:t>Neglect team standards</a:t>
            </a:r>
            <a:r>
              <a:rPr lang="en-US" altLang="en-US" sz="3600" smtClean="0"/>
              <a:t> </a:t>
            </a:r>
          </a:p>
        </p:txBody>
      </p:sp>
      <p:sp>
        <p:nvSpPr>
          <p:cNvPr id="76804" name="Footer Placeholder 3"/>
          <p:cNvSpPr>
            <a:spLocks noGrp="1"/>
          </p:cNvSpPr>
          <p:nvPr>
            <p:ph type="ftr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rgbClr val="006600"/>
              </a:buClr>
              <a:buFont typeface="Arial" pitchFamily="34" charset="0"/>
              <a:buChar char="●"/>
              <a:defRPr sz="3200">
                <a:solidFill>
                  <a:srgbClr val="006600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800">
                <a:solidFill>
                  <a:srgbClr val="006600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2400">
                <a:solidFill>
                  <a:srgbClr val="006600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000">
                <a:solidFill>
                  <a:srgbClr val="006600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400" smtClean="0">
                <a:solidFill>
                  <a:schemeClr val="tx1"/>
                </a:solidFill>
              </a:rPr>
              <a:t>CERT Tools for Leadership Success</a:t>
            </a:r>
          </a:p>
        </p:txBody>
      </p:sp>
      <p:sp>
        <p:nvSpPr>
          <p:cNvPr id="76805" name="Slide Number Placeholder 4"/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rgbClr val="006600"/>
              </a:buClr>
              <a:buFont typeface="Arial" pitchFamily="34" charset="0"/>
              <a:buChar char="●"/>
              <a:defRPr sz="3200">
                <a:solidFill>
                  <a:srgbClr val="006600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800">
                <a:solidFill>
                  <a:srgbClr val="006600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2400">
                <a:solidFill>
                  <a:srgbClr val="006600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000">
                <a:solidFill>
                  <a:srgbClr val="006600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fld id="{9470AB82-3248-415F-B3D6-9C643506572B}" type="slidenum">
              <a:rPr lang="en-US" altLang="en-US" sz="1400" smtClean="0">
                <a:solidFill>
                  <a:schemeClr val="tx1"/>
                </a:solidFill>
              </a:rPr>
              <a:pPr eaLnBrk="1" hangingPunct="1">
                <a:spcBef>
                  <a:spcPct val="0"/>
                </a:spcBef>
                <a:buClrTx/>
                <a:buFontTx/>
                <a:buNone/>
              </a:pPr>
              <a:t>70</a:t>
            </a:fld>
            <a:endParaRPr lang="en-US" altLang="en-US" sz="1400" smtClean="0">
              <a:solidFill>
                <a:schemeClr val="tx1"/>
              </a:solidFill>
            </a:endParaRPr>
          </a:p>
        </p:txBody>
      </p:sp>
      <p:pic>
        <p:nvPicPr>
          <p:cNvPr id="6" name="Picture 5" descr="CERT logo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49248" y="6153467"/>
            <a:ext cx="123825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 descr="FEMA logo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523" y="6170930"/>
            <a:ext cx="1660525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>
                <a:cs typeface="Times New Roman" pitchFamily="18" charset="0"/>
              </a:rPr>
              <a:t>Loss of Situational Awareness</a:t>
            </a:r>
          </a:p>
        </p:txBody>
      </p:sp>
      <p:sp>
        <p:nvSpPr>
          <p:cNvPr id="77827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341438"/>
            <a:ext cx="4768850" cy="4525962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altLang="en-US" smtClean="0"/>
              <a:t>May lead to: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smtClean="0"/>
              <a:t>No plan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smtClean="0"/>
              <a:t>No personal accountability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smtClean="0"/>
              <a:t>Random, undisciplined communication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smtClean="0"/>
              <a:t>No regular situation assessment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smtClean="0"/>
              <a:t>Unfocused span of control</a:t>
            </a:r>
          </a:p>
        </p:txBody>
      </p:sp>
      <p:sp>
        <p:nvSpPr>
          <p:cNvPr id="77828" name="Footer Placeholder 3"/>
          <p:cNvSpPr>
            <a:spLocks noGrp="1"/>
          </p:cNvSpPr>
          <p:nvPr>
            <p:ph type="ftr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rgbClr val="006600"/>
              </a:buClr>
              <a:buFont typeface="Arial" pitchFamily="34" charset="0"/>
              <a:buChar char="●"/>
              <a:defRPr sz="3200">
                <a:solidFill>
                  <a:srgbClr val="006600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800">
                <a:solidFill>
                  <a:srgbClr val="006600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2400">
                <a:solidFill>
                  <a:srgbClr val="006600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000">
                <a:solidFill>
                  <a:srgbClr val="006600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400" smtClean="0">
                <a:solidFill>
                  <a:schemeClr val="tx1"/>
                </a:solidFill>
              </a:rPr>
              <a:t>CERT Tools for Leadership Success</a:t>
            </a:r>
          </a:p>
        </p:txBody>
      </p:sp>
      <p:sp>
        <p:nvSpPr>
          <p:cNvPr id="77829" name="Slide Number Placeholder 4"/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rgbClr val="006600"/>
              </a:buClr>
              <a:buFont typeface="Arial" pitchFamily="34" charset="0"/>
              <a:buChar char="●"/>
              <a:defRPr sz="3200">
                <a:solidFill>
                  <a:srgbClr val="006600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800">
                <a:solidFill>
                  <a:srgbClr val="006600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2400">
                <a:solidFill>
                  <a:srgbClr val="006600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000">
                <a:solidFill>
                  <a:srgbClr val="006600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fld id="{1352A5DC-2AB3-48B5-A6B3-5C71992D213D}" type="slidenum">
              <a:rPr lang="en-US" altLang="en-US" sz="1400" smtClean="0">
                <a:solidFill>
                  <a:schemeClr val="tx1"/>
                </a:solidFill>
              </a:rPr>
              <a:pPr eaLnBrk="1" hangingPunct="1">
                <a:spcBef>
                  <a:spcPct val="0"/>
                </a:spcBef>
                <a:buClrTx/>
                <a:buFontTx/>
                <a:buNone/>
              </a:pPr>
              <a:t>71</a:t>
            </a:fld>
            <a:endParaRPr lang="en-US" altLang="en-US" sz="1400" smtClean="0">
              <a:solidFill>
                <a:schemeClr val="tx1"/>
              </a:solidFill>
            </a:endParaRPr>
          </a:p>
        </p:txBody>
      </p:sp>
      <p:pic>
        <p:nvPicPr>
          <p:cNvPr id="77830" name="Picture 4" descr="situation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70500" y="1555750"/>
            <a:ext cx="3268663" cy="2316163"/>
          </a:xfrm>
          <a:prstGeom prst="rect">
            <a:avLst/>
          </a:prstGeom>
          <a:noFill/>
          <a:ln w="9525">
            <a:solidFill>
              <a:srgbClr val="0033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 descr="CERT logo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49248" y="6153467"/>
            <a:ext cx="123825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7" descr="FEMA logo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523" y="6170930"/>
            <a:ext cx="1660525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>
                <a:cs typeface="Times New Roman" pitchFamily="18" charset="0"/>
              </a:rPr>
              <a:t>Loss of Situational Awareness (cont’d)</a:t>
            </a:r>
          </a:p>
        </p:txBody>
      </p:sp>
      <p:sp>
        <p:nvSpPr>
          <p:cNvPr id="78851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May lead to failure of team operations and inability to accomplish team tasks:</a:t>
            </a:r>
          </a:p>
          <a:p>
            <a:pPr lvl="1" eaLnBrk="1" hangingPunct="1"/>
            <a:r>
              <a:rPr lang="en-US" altLang="en-US" smtClean="0"/>
              <a:t>Team members working alone instead of as a team</a:t>
            </a:r>
          </a:p>
          <a:p>
            <a:pPr lvl="1" eaLnBrk="1" hangingPunct="1"/>
            <a:r>
              <a:rPr lang="en-US" altLang="en-US" smtClean="0"/>
              <a:t>Tasks not accomplished as assigned</a:t>
            </a:r>
          </a:p>
          <a:p>
            <a:pPr lvl="1" eaLnBrk="1" hangingPunct="1"/>
            <a:r>
              <a:rPr lang="en-US" altLang="en-US" smtClean="0"/>
              <a:t>IC unaware of what the team is doing </a:t>
            </a:r>
          </a:p>
        </p:txBody>
      </p:sp>
      <p:sp>
        <p:nvSpPr>
          <p:cNvPr id="78852" name="Footer Placeholder 3"/>
          <p:cNvSpPr>
            <a:spLocks noGrp="1"/>
          </p:cNvSpPr>
          <p:nvPr>
            <p:ph type="ftr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rgbClr val="006600"/>
              </a:buClr>
              <a:buFont typeface="Arial" pitchFamily="34" charset="0"/>
              <a:buChar char="●"/>
              <a:defRPr sz="3200">
                <a:solidFill>
                  <a:srgbClr val="006600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800">
                <a:solidFill>
                  <a:srgbClr val="006600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2400">
                <a:solidFill>
                  <a:srgbClr val="006600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000">
                <a:solidFill>
                  <a:srgbClr val="006600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400" smtClean="0">
                <a:solidFill>
                  <a:schemeClr val="tx1"/>
                </a:solidFill>
              </a:rPr>
              <a:t>CERT Tools for Leadership Success</a:t>
            </a:r>
          </a:p>
        </p:txBody>
      </p:sp>
      <p:sp>
        <p:nvSpPr>
          <p:cNvPr id="78853" name="Slide Number Placeholder 4"/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rgbClr val="006600"/>
              </a:buClr>
              <a:buFont typeface="Arial" pitchFamily="34" charset="0"/>
              <a:buChar char="●"/>
              <a:defRPr sz="3200">
                <a:solidFill>
                  <a:srgbClr val="006600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800">
                <a:solidFill>
                  <a:srgbClr val="006600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2400">
                <a:solidFill>
                  <a:srgbClr val="006600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000">
                <a:solidFill>
                  <a:srgbClr val="006600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fld id="{5D02368D-73FD-4CE1-9489-8717BC710BFD}" type="slidenum">
              <a:rPr lang="en-US" altLang="en-US" sz="1400" smtClean="0">
                <a:solidFill>
                  <a:schemeClr val="tx1"/>
                </a:solidFill>
              </a:rPr>
              <a:pPr eaLnBrk="1" hangingPunct="1">
                <a:spcBef>
                  <a:spcPct val="0"/>
                </a:spcBef>
                <a:buClrTx/>
                <a:buFontTx/>
                <a:buNone/>
              </a:pPr>
              <a:t>72</a:t>
            </a:fld>
            <a:endParaRPr lang="en-US" altLang="en-US" sz="1400" smtClean="0">
              <a:solidFill>
                <a:schemeClr val="tx1"/>
              </a:solidFill>
            </a:endParaRPr>
          </a:p>
        </p:txBody>
      </p:sp>
      <p:pic>
        <p:nvPicPr>
          <p:cNvPr id="6" name="Picture 5" descr="CERT logo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49248" y="6153467"/>
            <a:ext cx="123825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 descr="FEMA logo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523" y="6170930"/>
            <a:ext cx="1660525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>
                <a:cs typeface="Times New Roman" pitchFamily="18" charset="0"/>
              </a:rPr>
              <a:t>Maintain Situational Awareness</a:t>
            </a:r>
          </a:p>
        </p:txBody>
      </p:sp>
      <p:sp>
        <p:nvSpPr>
          <p:cNvPr id="79875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Anticipate scope and adjust span of control</a:t>
            </a:r>
          </a:p>
          <a:p>
            <a:pPr eaLnBrk="1" hangingPunct="1"/>
            <a:r>
              <a:rPr lang="en-US" altLang="en-US" smtClean="0"/>
              <a:t>Filter out, control, or redirect irrelevant information</a:t>
            </a:r>
          </a:p>
          <a:p>
            <a:pPr eaLnBrk="1" hangingPunct="1"/>
            <a:r>
              <a:rPr lang="en-US" altLang="en-US" smtClean="0"/>
              <a:t>Expect the unexpected and prepare for it</a:t>
            </a:r>
          </a:p>
          <a:p>
            <a:pPr eaLnBrk="1" hangingPunct="1"/>
            <a:r>
              <a:rPr lang="en-US" altLang="en-US" smtClean="0"/>
              <a:t>Keep big picture in mind</a:t>
            </a:r>
          </a:p>
          <a:p>
            <a:pPr eaLnBrk="1" hangingPunct="1"/>
            <a:r>
              <a:rPr lang="en-US" altLang="en-US" smtClean="0"/>
              <a:t>Develop a system of standard procedures </a:t>
            </a:r>
          </a:p>
          <a:p>
            <a:pPr eaLnBrk="1" hangingPunct="1"/>
            <a:r>
              <a:rPr lang="en-US" altLang="en-US" smtClean="0"/>
              <a:t>Monitor and evaluate constantly</a:t>
            </a:r>
          </a:p>
        </p:txBody>
      </p:sp>
      <p:sp>
        <p:nvSpPr>
          <p:cNvPr id="79876" name="Footer Placeholder 3"/>
          <p:cNvSpPr>
            <a:spLocks noGrp="1"/>
          </p:cNvSpPr>
          <p:nvPr>
            <p:ph type="ftr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rgbClr val="006600"/>
              </a:buClr>
              <a:buFont typeface="Arial" pitchFamily="34" charset="0"/>
              <a:buChar char="●"/>
              <a:defRPr sz="3200">
                <a:solidFill>
                  <a:srgbClr val="006600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800">
                <a:solidFill>
                  <a:srgbClr val="006600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2400">
                <a:solidFill>
                  <a:srgbClr val="006600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000">
                <a:solidFill>
                  <a:srgbClr val="006600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400" smtClean="0">
                <a:solidFill>
                  <a:schemeClr val="tx1"/>
                </a:solidFill>
              </a:rPr>
              <a:t>CERT Tools for Leadership Success</a:t>
            </a:r>
          </a:p>
        </p:txBody>
      </p:sp>
      <p:sp>
        <p:nvSpPr>
          <p:cNvPr id="79877" name="Slide Number Placeholder 4"/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rgbClr val="006600"/>
              </a:buClr>
              <a:buFont typeface="Arial" pitchFamily="34" charset="0"/>
              <a:buChar char="●"/>
              <a:defRPr sz="3200">
                <a:solidFill>
                  <a:srgbClr val="006600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800">
                <a:solidFill>
                  <a:srgbClr val="006600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2400">
                <a:solidFill>
                  <a:srgbClr val="006600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000">
                <a:solidFill>
                  <a:srgbClr val="006600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fld id="{23E120C4-3E6E-40BD-830A-926E0B736957}" type="slidenum">
              <a:rPr lang="en-US" altLang="en-US" sz="1400" smtClean="0">
                <a:solidFill>
                  <a:schemeClr val="tx1"/>
                </a:solidFill>
              </a:rPr>
              <a:pPr eaLnBrk="1" hangingPunct="1">
                <a:spcBef>
                  <a:spcPct val="0"/>
                </a:spcBef>
                <a:buClrTx/>
                <a:buFontTx/>
                <a:buNone/>
              </a:pPr>
              <a:t>73</a:t>
            </a:fld>
            <a:endParaRPr lang="en-US" altLang="en-US" sz="1400" smtClean="0">
              <a:solidFill>
                <a:schemeClr val="tx1"/>
              </a:solidFill>
            </a:endParaRPr>
          </a:p>
        </p:txBody>
      </p:sp>
      <p:pic>
        <p:nvPicPr>
          <p:cNvPr id="6" name="Picture 5" descr="CERT logo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49248" y="6153467"/>
            <a:ext cx="123825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 descr="FEMA logo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523" y="6170930"/>
            <a:ext cx="1660525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>
                <a:cs typeface="Times New Roman" pitchFamily="18" charset="0"/>
              </a:rPr>
              <a:t>Leaders in Stressful Conditions</a:t>
            </a:r>
          </a:p>
        </p:txBody>
      </p:sp>
      <p:sp>
        <p:nvSpPr>
          <p:cNvPr id="80899" name="Rectangle 3"/>
          <p:cNvSpPr>
            <a:spLocks noGrp="1" noChangeArrowheads="1"/>
          </p:cNvSpPr>
          <p:nvPr>
            <p:ph idx="1"/>
          </p:nvPr>
        </p:nvSpPr>
        <p:spPr>
          <a:xfrm>
            <a:off x="3954463" y="1341438"/>
            <a:ext cx="4732337" cy="4525962"/>
          </a:xfrm>
        </p:spPr>
        <p:txBody>
          <a:bodyPr/>
          <a:lstStyle/>
          <a:p>
            <a:pPr eaLnBrk="1" hangingPunct="1"/>
            <a:r>
              <a:rPr lang="en-US" altLang="en-US" smtClean="0"/>
              <a:t>May experience:</a:t>
            </a:r>
          </a:p>
          <a:p>
            <a:pPr lvl="1" eaLnBrk="1" hangingPunct="1"/>
            <a:r>
              <a:rPr lang="en-US" altLang="en-US" smtClean="0"/>
              <a:t>Confusion or disorientation</a:t>
            </a:r>
          </a:p>
          <a:p>
            <a:pPr lvl="1" eaLnBrk="1" hangingPunct="1"/>
            <a:r>
              <a:rPr lang="en-US" altLang="en-US" smtClean="0"/>
              <a:t>Indecisiveness</a:t>
            </a:r>
          </a:p>
          <a:p>
            <a:pPr lvl="1" eaLnBrk="1" hangingPunct="1"/>
            <a:r>
              <a:rPr lang="en-US" altLang="en-US" smtClean="0"/>
              <a:t>Shortened attention span</a:t>
            </a:r>
          </a:p>
          <a:p>
            <a:pPr lvl="1" eaLnBrk="1" hangingPunct="1"/>
            <a:r>
              <a:rPr lang="en-US" altLang="en-US" smtClean="0"/>
              <a:t>Difficulty concentrating</a:t>
            </a:r>
          </a:p>
          <a:p>
            <a:pPr lvl="1" eaLnBrk="1" hangingPunct="1"/>
            <a:r>
              <a:rPr lang="en-US" altLang="en-US" smtClean="0"/>
              <a:t>Memory loss </a:t>
            </a:r>
          </a:p>
          <a:p>
            <a:pPr lvl="1" eaLnBrk="1" hangingPunct="1"/>
            <a:r>
              <a:rPr lang="en-US" altLang="en-US" smtClean="0"/>
              <a:t>Self-blame </a:t>
            </a:r>
          </a:p>
        </p:txBody>
      </p:sp>
      <p:sp>
        <p:nvSpPr>
          <p:cNvPr id="80900" name="Footer Placeholder 3"/>
          <p:cNvSpPr>
            <a:spLocks noGrp="1"/>
          </p:cNvSpPr>
          <p:nvPr>
            <p:ph type="ftr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rgbClr val="006600"/>
              </a:buClr>
              <a:buFont typeface="Arial" pitchFamily="34" charset="0"/>
              <a:buChar char="●"/>
              <a:defRPr sz="3200">
                <a:solidFill>
                  <a:srgbClr val="006600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800">
                <a:solidFill>
                  <a:srgbClr val="006600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2400">
                <a:solidFill>
                  <a:srgbClr val="006600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000">
                <a:solidFill>
                  <a:srgbClr val="006600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400" smtClean="0">
                <a:solidFill>
                  <a:schemeClr val="tx1"/>
                </a:solidFill>
              </a:rPr>
              <a:t>CERT Tools for Leadership Success</a:t>
            </a:r>
          </a:p>
        </p:txBody>
      </p:sp>
      <p:sp>
        <p:nvSpPr>
          <p:cNvPr id="80901" name="Slide Number Placeholder 4"/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rgbClr val="006600"/>
              </a:buClr>
              <a:buFont typeface="Arial" pitchFamily="34" charset="0"/>
              <a:buChar char="●"/>
              <a:defRPr sz="3200">
                <a:solidFill>
                  <a:srgbClr val="006600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800">
                <a:solidFill>
                  <a:srgbClr val="006600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2400">
                <a:solidFill>
                  <a:srgbClr val="006600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000">
                <a:solidFill>
                  <a:srgbClr val="006600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fld id="{C6AE7B70-E89A-48C1-92A7-BCA23E456678}" type="slidenum">
              <a:rPr lang="en-US" altLang="en-US" sz="1400" smtClean="0">
                <a:solidFill>
                  <a:schemeClr val="tx1"/>
                </a:solidFill>
              </a:rPr>
              <a:pPr eaLnBrk="1" hangingPunct="1">
                <a:spcBef>
                  <a:spcPct val="0"/>
                </a:spcBef>
                <a:buClrTx/>
                <a:buFontTx/>
                <a:buNone/>
              </a:pPr>
              <a:t>74</a:t>
            </a:fld>
            <a:endParaRPr lang="en-US" altLang="en-US" sz="1400" smtClean="0">
              <a:solidFill>
                <a:schemeClr val="tx1"/>
              </a:solidFill>
            </a:endParaRPr>
          </a:p>
        </p:txBody>
      </p:sp>
      <p:pic>
        <p:nvPicPr>
          <p:cNvPr id="80902" name="Picture 5" descr="stres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9925" y="1955800"/>
            <a:ext cx="3278188" cy="3189288"/>
          </a:xfrm>
          <a:prstGeom prst="rect">
            <a:avLst/>
          </a:prstGeom>
          <a:noFill/>
          <a:ln w="9525">
            <a:solidFill>
              <a:srgbClr val="0033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 descr="CERT logo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49248" y="6153467"/>
            <a:ext cx="123825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7" descr="FEMA logo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523" y="6170930"/>
            <a:ext cx="1660525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When a Leader Needs a Break</a:t>
            </a:r>
          </a:p>
        </p:txBody>
      </p:sp>
      <p:sp>
        <p:nvSpPr>
          <p:cNvPr id="81923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altLang="en-US" sz="2800" smtClean="0"/>
              <a:t>Team leaders are responsible for taking breaks or delegating leadership responsibility</a:t>
            </a:r>
          </a:p>
          <a:p>
            <a:pPr lvl="1" eaLnBrk="1" hangingPunct="1"/>
            <a:r>
              <a:rPr lang="en-US" altLang="en-US" sz="2400" smtClean="0"/>
              <a:t>Sometimes leader might not step down </a:t>
            </a:r>
          </a:p>
          <a:p>
            <a:pPr eaLnBrk="1" hangingPunct="1"/>
            <a:r>
              <a:rPr lang="en-US" altLang="en-US" sz="2800" smtClean="0"/>
              <a:t>Team member action:</a:t>
            </a:r>
          </a:p>
          <a:p>
            <a:pPr lvl="1" eaLnBrk="1" hangingPunct="1"/>
            <a:r>
              <a:rPr lang="en-US" altLang="en-US" sz="2400" smtClean="0"/>
              <a:t>Ask leader if he or she needs a break or more help </a:t>
            </a:r>
          </a:p>
          <a:p>
            <a:pPr eaLnBrk="1" hangingPunct="1"/>
            <a:r>
              <a:rPr lang="en-US" altLang="en-US" sz="2800" smtClean="0"/>
              <a:t>If the team believes it necessary, one or two members should approach the leader and discuss a change of command</a:t>
            </a:r>
          </a:p>
        </p:txBody>
      </p:sp>
      <p:sp>
        <p:nvSpPr>
          <p:cNvPr id="81924" name="Footer Placeholder 3"/>
          <p:cNvSpPr>
            <a:spLocks noGrp="1"/>
          </p:cNvSpPr>
          <p:nvPr>
            <p:ph type="ftr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rgbClr val="006600"/>
              </a:buClr>
              <a:buFont typeface="Arial" pitchFamily="34" charset="0"/>
              <a:buChar char="●"/>
              <a:defRPr sz="3200">
                <a:solidFill>
                  <a:srgbClr val="006600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800">
                <a:solidFill>
                  <a:srgbClr val="006600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2400">
                <a:solidFill>
                  <a:srgbClr val="006600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000">
                <a:solidFill>
                  <a:srgbClr val="006600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400" smtClean="0">
                <a:solidFill>
                  <a:schemeClr val="tx1"/>
                </a:solidFill>
              </a:rPr>
              <a:t>CERT Tools for Leadership Success</a:t>
            </a:r>
          </a:p>
        </p:txBody>
      </p:sp>
      <p:sp>
        <p:nvSpPr>
          <p:cNvPr id="81925" name="Slide Number Placeholder 4"/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rgbClr val="006600"/>
              </a:buClr>
              <a:buFont typeface="Arial" pitchFamily="34" charset="0"/>
              <a:buChar char="●"/>
              <a:defRPr sz="3200">
                <a:solidFill>
                  <a:srgbClr val="006600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800">
                <a:solidFill>
                  <a:srgbClr val="006600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2400">
                <a:solidFill>
                  <a:srgbClr val="006600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000">
                <a:solidFill>
                  <a:srgbClr val="006600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fld id="{E26D31BB-4701-4D16-A1F4-FF79C4E1433C}" type="slidenum">
              <a:rPr lang="en-US" altLang="en-US" sz="1400" smtClean="0">
                <a:solidFill>
                  <a:schemeClr val="tx1"/>
                </a:solidFill>
              </a:rPr>
              <a:pPr eaLnBrk="1" hangingPunct="1">
                <a:spcBef>
                  <a:spcPct val="0"/>
                </a:spcBef>
                <a:buClrTx/>
                <a:buFontTx/>
                <a:buNone/>
              </a:pPr>
              <a:t>75</a:t>
            </a:fld>
            <a:endParaRPr lang="en-US" altLang="en-US" sz="1400" smtClean="0">
              <a:solidFill>
                <a:schemeClr val="tx1"/>
              </a:solidFill>
            </a:endParaRPr>
          </a:p>
        </p:txBody>
      </p:sp>
      <p:pic>
        <p:nvPicPr>
          <p:cNvPr id="6" name="Picture 5" descr="CERT logo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49248" y="6153467"/>
            <a:ext cx="123825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 descr="FEMA logo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523" y="6170930"/>
            <a:ext cx="1660525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Making Decisions Under Stress</a:t>
            </a:r>
          </a:p>
        </p:txBody>
      </p:sp>
      <p:sp>
        <p:nvSpPr>
          <p:cNvPr id="82947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341438"/>
            <a:ext cx="5346700" cy="4525962"/>
          </a:xfrm>
        </p:spPr>
        <p:txBody>
          <a:bodyPr/>
          <a:lstStyle/>
          <a:p>
            <a:pPr marL="609600" indent="-609600" eaLnBrk="1" hangingPunct="1">
              <a:lnSpc>
                <a:spcPct val="80000"/>
              </a:lnSpc>
              <a:buFont typeface="Arial" pitchFamily="34" charset="0"/>
              <a:buAutoNum type="arabicPeriod"/>
            </a:pPr>
            <a:r>
              <a:rPr lang="en-US" altLang="en-US" sz="2800" smtClean="0"/>
              <a:t>Define all problems </a:t>
            </a:r>
          </a:p>
          <a:p>
            <a:pPr marL="609600" indent="-609600" eaLnBrk="1" hangingPunct="1">
              <a:lnSpc>
                <a:spcPct val="80000"/>
              </a:lnSpc>
              <a:buFont typeface="Arial" pitchFamily="34" charset="0"/>
              <a:buAutoNum type="arabicPeriod"/>
            </a:pPr>
            <a:r>
              <a:rPr lang="en-US" altLang="en-US" sz="2800" smtClean="0"/>
              <a:t>Evaluate information carefully </a:t>
            </a:r>
          </a:p>
          <a:p>
            <a:pPr marL="609600" indent="-609600" eaLnBrk="1" hangingPunct="1">
              <a:lnSpc>
                <a:spcPct val="80000"/>
              </a:lnSpc>
              <a:buFont typeface="Arial" pitchFamily="34" charset="0"/>
              <a:buAutoNum type="arabicPeriod"/>
            </a:pPr>
            <a:r>
              <a:rPr lang="en-US" altLang="en-US" sz="2800" smtClean="0"/>
              <a:t>Identify problems that team can handle </a:t>
            </a:r>
          </a:p>
          <a:p>
            <a:pPr marL="609600" indent="-609600" eaLnBrk="1" hangingPunct="1">
              <a:lnSpc>
                <a:spcPct val="80000"/>
              </a:lnSpc>
              <a:buFont typeface="Arial" pitchFamily="34" charset="0"/>
              <a:buAutoNum type="arabicPeriod"/>
            </a:pPr>
            <a:r>
              <a:rPr lang="en-US" altLang="en-US" sz="2800" smtClean="0"/>
              <a:t>Prioritize problems</a:t>
            </a:r>
          </a:p>
          <a:p>
            <a:pPr marL="609600" indent="-609600" eaLnBrk="1" hangingPunct="1">
              <a:lnSpc>
                <a:spcPct val="80000"/>
              </a:lnSpc>
              <a:buFont typeface="Arial" pitchFamily="34" charset="0"/>
              <a:buAutoNum type="arabicPeriod"/>
            </a:pPr>
            <a:r>
              <a:rPr lang="en-US" altLang="en-US" sz="2800" smtClean="0"/>
              <a:t>Choose course of action for each problem</a:t>
            </a:r>
          </a:p>
          <a:p>
            <a:pPr marL="609600" indent="-609600" eaLnBrk="1" hangingPunct="1">
              <a:lnSpc>
                <a:spcPct val="80000"/>
              </a:lnSpc>
              <a:buFont typeface="Arial" pitchFamily="34" charset="0"/>
              <a:buAutoNum type="arabicPeriod"/>
            </a:pPr>
            <a:r>
              <a:rPr lang="en-US" altLang="en-US" sz="2800" smtClean="0"/>
              <a:t>Select alternative approach if initial course of action is ineffective </a:t>
            </a:r>
          </a:p>
        </p:txBody>
      </p:sp>
      <p:sp>
        <p:nvSpPr>
          <p:cNvPr id="82948" name="Footer Placeholder 3"/>
          <p:cNvSpPr>
            <a:spLocks noGrp="1"/>
          </p:cNvSpPr>
          <p:nvPr>
            <p:ph type="ftr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rgbClr val="006600"/>
              </a:buClr>
              <a:buFont typeface="Arial" pitchFamily="34" charset="0"/>
              <a:buChar char="●"/>
              <a:defRPr sz="3200">
                <a:solidFill>
                  <a:srgbClr val="006600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800">
                <a:solidFill>
                  <a:srgbClr val="006600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2400">
                <a:solidFill>
                  <a:srgbClr val="006600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000">
                <a:solidFill>
                  <a:srgbClr val="006600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400" smtClean="0">
                <a:solidFill>
                  <a:schemeClr val="tx1"/>
                </a:solidFill>
              </a:rPr>
              <a:t>CERT Tools for Leadership Success</a:t>
            </a:r>
          </a:p>
        </p:txBody>
      </p:sp>
      <p:sp>
        <p:nvSpPr>
          <p:cNvPr id="82949" name="Slide Number Placeholder 4"/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rgbClr val="006600"/>
              </a:buClr>
              <a:buFont typeface="Arial" pitchFamily="34" charset="0"/>
              <a:buChar char="●"/>
              <a:defRPr sz="3200">
                <a:solidFill>
                  <a:srgbClr val="006600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800">
                <a:solidFill>
                  <a:srgbClr val="006600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2400">
                <a:solidFill>
                  <a:srgbClr val="006600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000">
                <a:solidFill>
                  <a:srgbClr val="006600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fld id="{B9EFEB8A-93B7-4970-B5EC-7DFD8455EB06}" type="slidenum">
              <a:rPr lang="en-US" altLang="en-US" sz="1400" smtClean="0">
                <a:solidFill>
                  <a:schemeClr val="tx1"/>
                </a:solidFill>
              </a:rPr>
              <a:pPr eaLnBrk="1" hangingPunct="1">
                <a:spcBef>
                  <a:spcPct val="0"/>
                </a:spcBef>
                <a:buClrTx/>
                <a:buFontTx/>
                <a:buNone/>
              </a:pPr>
              <a:t>76</a:t>
            </a:fld>
            <a:endParaRPr lang="en-US" altLang="en-US" sz="1400" smtClean="0">
              <a:solidFill>
                <a:schemeClr val="tx1"/>
              </a:solidFill>
            </a:endParaRPr>
          </a:p>
        </p:txBody>
      </p:sp>
      <p:pic>
        <p:nvPicPr>
          <p:cNvPr id="82950" name="Picture 6" descr="decision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03913" y="1997075"/>
            <a:ext cx="2703512" cy="2905125"/>
          </a:xfrm>
          <a:prstGeom prst="rect">
            <a:avLst/>
          </a:prstGeom>
          <a:noFill/>
          <a:ln w="9525">
            <a:solidFill>
              <a:srgbClr val="0033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 descr="CERT logo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49248" y="6153467"/>
            <a:ext cx="123825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7" descr="FEMA logo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523" y="6170930"/>
            <a:ext cx="1660525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Leading in Stressful Situations</a:t>
            </a:r>
          </a:p>
        </p:txBody>
      </p:sp>
      <p:sp>
        <p:nvSpPr>
          <p:cNvPr id="83971" name="Rectangle 3"/>
          <p:cNvSpPr>
            <a:spLocks noGrp="1" noChangeArrowheads="1"/>
          </p:cNvSpPr>
          <p:nvPr>
            <p:ph idx="1"/>
          </p:nvPr>
        </p:nvSpPr>
        <p:spPr>
          <a:xfrm>
            <a:off x="4811713" y="1341438"/>
            <a:ext cx="3875087" cy="4525962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altLang="en-US" sz="2800" smtClean="0"/>
              <a:t>Limit discussion and make unilateral decisions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2800" smtClean="0"/>
              <a:t>Provide clear direction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2800" smtClean="0"/>
              <a:t>Have team members paraphrase instructions 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2800" smtClean="0"/>
              <a:t>Use simple language and short sentences</a:t>
            </a:r>
          </a:p>
        </p:txBody>
      </p:sp>
      <p:sp>
        <p:nvSpPr>
          <p:cNvPr id="83972" name="Footer Placeholder 3"/>
          <p:cNvSpPr>
            <a:spLocks noGrp="1"/>
          </p:cNvSpPr>
          <p:nvPr>
            <p:ph type="ftr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rgbClr val="006600"/>
              </a:buClr>
              <a:buFont typeface="Arial" pitchFamily="34" charset="0"/>
              <a:buChar char="●"/>
              <a:defRPr sz="3200">
                <a:solidFill>
                  <a:srgbClr val="006600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800">
                <a:solidFill>
                  <a:srgbClr val="006600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2400">
                <a:solidFill>
                  <a:srgbClr val="006600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000">
                <a:solidFill>
                  <a:srgbClr val="006600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400" smtClean="0">
                <a:solidFill>
                  <a:schemeClr val="tx1"/>
                </a:solidFill>
              </a:rPr>
              <a:t>CERT Tools for Leadership Success</a:t>
            </a:r>
          </a:p>
        </p:txBody>
      </p:sp>
      <p:sp>
        <p:nvSpPr>
          <p:cNvPr id="83973" name="Slide Number Placeholder 4"/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rgbClr val="006600"/>
              </a:buClr>
              <a:buFont typeface="Arial" pitchFamily="34" charset="0"/>
              <a:buChar char="●"/>
              <a:defRPr sz="3200">
                <a:solidFill>
                  <a:srgbClr val="006600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800">
                <a:solidFill>
                  <a:srgbClr val="006600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2400">
                <a:solidFill>
                  <a:srgbClr val="006600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000">
                <a:solidFill>
                  <a:srgbClr val="006600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fld id="{F0244739-0BC3-4066-B490-21F646080DE1}" type="slidenum">
              <a:rPr lang="en-US" altLang="en-US" sz="1400" smtClean="0">
                <a:solidFill>
                  <a:schemeClr val="tx1"/>
                </a:solidFill>
              </a:rPr>
              <a:pPr eaLnBrk="1" hangingPunct="1">
                <a:spcBef>
                  <a:spcPct val="0"/>
                </a:spcBef>
                <a:buClrTx/>
                <a:buFontTx/>
                <a:buNone/>
              </a:pPr>
              <a:t>77</a:t>
            </a:fld>
            <a:endParaRPr lang="en-US" altLang="en-US" sz="1400" smtClean="0">
              <a:solidFill>
                <a:schemeClr val="tx1"/>
              </a:solidFill>
            </a:endParaRPr>
          </a:p>
        </p:txBody>
      </p:sp>
      <p:pic>
        <p:nvPicPr>
          <p:cNvPr id="83974" name="Picture 5" descr="leading in stres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1963" y="2028825"/>
            <a:ext cx="4098925" cy="2722563"/>
          </a:xfrm>
          <a:prstGeom prst="rect">
            <a:avLst/>
          </a:prstGeom>
          <a:noFill/>
          <a:ln w="9525">
            <a:solidFill>
              <a:srgbClr val="0033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 descr="CERT logo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49248" y="6153467"/>
            <a:ext cx="123825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7" descr="FEMA logo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523" y="6170930"/>
            <a:ext cx="1660525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>
                <a:cs typeface="Times New Roman" pitchFamily="18" charset="0"/>
              </a:rPr>
              <a:t>Exercise</a:t>
            </a:r>
          </a:p>
        </p:txBody>
      </p:sp>
      <p:sp>
        <p:nvSpPr>
          <p:cNvPr id="84995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en-US" altLang="en-US" smtClean="0"/>
          </a:p>
          <a:p>
            <a:pPr eaLnBrk="1" hangingPunct="1">
              <a:buFont typeface="Arial" pitchFamily="34" charset="0"/>
              <a:buNone/>
            </a:pPr>
            <a:endParaRPr lang="en-US" altLang="en-US" smtClean="0"/>
          </a:p>
          <a:p>
            <a:pPr algn="ctr" eaLnBrk="1" hangingPunct="1">
              <a:buFont typeface="Arial" pitchFamily="34" charset="0"/>
              <a:buNone/>
            </a:pPr>
            <a:endParaRPr lang="en-US" altLang="en-US" b="1" smtClean="0"/>
          </a:p>
          <a:p>
            <a:pPr algn="ctr" eaLnBrk="1" hangingPunct="1">
              <a:buFont typeface="Arial" pitchFamily="34" charset="0"/>
              <a:buNone/>
            </a:pPr>
            <a:r>
              <a:rPr lang="en-US" altLang="en-US" b="1" smtClean="0"/>
              <a:t>Leading in Stressful Situations</a:t>
            </a:r>
          </a:p>
        </p:txBody>
      </p:sp>
      <p:sp>
        <p:nvSpPr>
          <p:cNvPr id="84996" name="Footer Placeholder 3"/>
          <p:cNvSpPr>
            <a:spLocks noGrp="1"/>
          </p:cNvSpPr>
          <p:nvPr>
            <p:ph type="ftr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rgbClr val="006600"/>
              </a:buClr>
              <a:buFont typeface="Arial" pitchFamily="34" charset="0"/>
              <a:buChar char="●"/>
              <a:defRPr sz="3200">
                <a:solidFill>
                  <a:srgbClr val="006600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800">
                <a:solidFill>
                  <a:srgbClr val="006600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2400">
                <a:solidFill>
                  <a:srgbClr val="006600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000">
                <a:solidFill>
                  <a:srgbClr val="006600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400" smtClean="0">
                <a:solidFill>
                  <a:schemeClr val="tx1"/>
                </a:solidFill>
              </a:rPr>
              <a:t>CERT Tools for Leadership Success</a:t>
            </a:r>
          </a:p>
        </p:txBody>
      </p:sp>
      <p:sp>
        <p:nvSpPr>
          <p:cNvPr id="84997" name="Slide Number Placeholder 4"/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rgbClr val="006600"/>
              </a:buClr>
              <a:buFont typeface="Arial" pitchFamily="34" charset="0"/>
              <a:buChar char="●"/>
              <a:defRPr sz="3200">
                <a:solidFill>
                  <a:srgbClr val="006600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800">
                <a:solidFill>
                  <a:srgbClr val="006600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2400">
                <a:solidFill>
                  <a:srgbClr val="006600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000">
                <a:solidFill>
                  <a:srgbClr val="006600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fld id="{D563F39C-55F5-4870-8B07-07F1057434FD}" type="slidenum">
              <a:rPr lang="en-US" altLang="en-US" sz="1400" smtClean="0">
                <a:solidFill>
                  <a:schemeClr val="tx1"/>
                </a:solidFill>
              </a:rPr>
              <a:pPr eaLnBrk="1" hangingPunct="1">
                <a:spcBef>
                  <a:spcPct val="0"/>
                </a:spcBef>
                <a:buClrTx/>
                <a:buFontTx/>
                <a:buNone/>
              </a:pPr>
              <a:t>78</a:t>
            </a:fld>
            <a:endParaRPr lang="en-US" altLang="en-US" sz="1400" smtClean="0">
              <a:solidFill>
                <a:schemeClr val="tx1"/>
              </a:solidFill>
            </a:endParaRPr>
          </a:p>
        </p:txBody>
      </p:sp>
      <p:pic>
        <p:nvPicPr>
          <p:cNvPr id="6" name="Picture 5" descr="CERT logo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49248" y="6153467"/>
            <a:ext cx="123825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 descr="FEMA logo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523" y="6170930"/>
            <a:ext cx="1660525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>
                <a:cs typeface="Times New Roman" pitchFamily="18" charset="0"/>
              </a:rPr>
              <a:t>Team Member Defined</a:t>
            </a:r>
          </a:p>
        </p:txBody>
      </p:sp>
      <p:sp>
        <p:nvSpPr>
          <p:cNvPr id="12291" name="Content Placeholder 2"/>
          <p:cNvSpPr>
            <a:spLocks noGrp="1"/>
          </p:cNvSpPr>
          <p:nvPr>
            <p:ph idx="1"/>
          </p:nvPr>
        </p:nvSpPr>
        <p:spPr>
          <a:xfrm>
            <a:off x="4641850" y="1341438"/>
            <a:ext cx="4044950" cy="4525962"/>
          </a:xfrm>
        </p:spPr>
        <p:txBody>
          <a:bodyPr/>
          <a:lstStyle/>
          <a:p>
            <a:pPr eaLnBrk="1" hangingPunct="1"/>
            <a:r>
              <a:rPr lang="en-US" altLang="en-US" smtClean="0"/>
              <a:t>Works together with others in a team to accomplish specific goals</a:t>
            </a:r>
          </a:p>
          <a:p>
            <a:pPr lvl="1" eaLnBrk="1" hangingPunct="1"/>
            <a:r>
              <a:rPr lang="en-US" altLang="en-US" smtClean="0"/>
              <a:t>Goals are identified by person appointed to lead the team</a:t>
            </a:r>
          </a:p>
        </p:txBody>
      </p:sp>
      <p:sp>
        <p:nvSpPr>
          <p:cNvPr id="12292" name="Footer Placeholder 3"/>
          <p:cNvSpPr>
            <a:spLocks noGrp="1"/>
          </p:cNvSpPr>
          <p:nvPr>
            <p:ph type="ftr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rgbClr val="006600"/>
              </a:buClr>
              <a:buFont typeface="Arial" pitchFamily="34" charset="0"/>
              <a:buChar char="●"/>
              <a:defRPr sz="3200">
                <a:solidFill>
                  <a:srgbClr val="006600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800">
                <a:solidFill>
                  <a:srgbClr val="006600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2400">
                <a:solidFill>
                  <a:srgbClr val="006600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000">
                <a:solidFill>
                  <a:srgbClr val="006600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400" smtClean="0">
                <a:solidFill>
                  <a:schemeClr val="tx1"/>
                </a:solidFill>
              </a:rPr>
              <a:t>CERT Tools for Leadership Success</a:t>
            </a:r>
          </a:p>
        </p:txBody>
      </p:sp>
      <p:sp>
        <p:nvSpPr>
          <p:cNvPr id="12293" name="Slide Number Placeholder 4"/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rgbClr val="006600"/>
              </a:buClr>
              <a:buFont typeface="Arial" pitchFamily="34" charset="0"/>
              <a:buChar char="●"/>
              <a:defRPr sz="3200">
                <a:solidFill>
                  <a:srgbClr val="006600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800">
                <a:solidFill>
                  <a:srgbClr val="006600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2400">
                <a:solidFill>
                  <a:srgbClr val="006600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000">
                <a:solidFill>
                  <a:srgbClr val="006600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fld id="{C767ADD4-1C8B-46A3-A9DD-AF92420A41EF}" type="slidenum">
              <a:rPr lang="en-US" altLang="en-US" sz="1400" smtClean="0">
                <a:solidFill>
                  <a:schemeClr val="tx1"/>
                </a:solidFill>
              </a:rPr>
              <a:pPr eaLnBrk="1" hangingPunct="1">
                <a:spcBef>
                  <a:spcPct val="0"/>
                </a:spcBef>
                <a:buClrTx/>
                <a:buFontTx/>
                <a:buNone/>
              </a:pPr>
              <a:t>7</a:t>
            </a:fld>
            <a:endParaRPr lang="en-US" altLang="en-US" sz="1400" smtClean="0">
              <a:solidFill>
                <a:schemeClr val="tx1"/>
              </a:solidFill>
            </a:endParaRPr>
          </a:p>
        </p:txBody>
      </p:sp>
      <p:pic>
        <p:nvPicPr>
          <p:cNvPr id="12294" name="Picture 6" descr="team member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7838" y="1703388"/>
            <a:ext cx="4006850" cy="3117850"/>
          </a:xfrm>
          <a:prstGeom prst="rect">
            <a:avLst/>
          </a:prstGeom>
          <a:noFill/>
          <a:ln w="9525">
            <a:solidFill>
              <a:srgbClr val="0033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 descr="CERT logo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49248" y="6153467"/>
            <a:ext cx="123825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7" descr="FEMA logo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523" y="6170930"/>
            <a:ext cx="1660525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What Do You Think?</a:t>
            </a:r>
          </a:p>
        </p:txBody>
      </p:sp>
      <p:sp>
        <p:nvSpPr>
          <p:cNvPr id="86019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Does anyone have any remaining concerns about leading during a CERT activation?</a:t>
            </a:r>
          </a:p>
        </p:txBody>
      </p:sp>
      <p:sp>
        <p:nvSpPr>
          <p:cNvPr id="86020" name="Footer Placeholder 3"/>
          <p:cNvSpPr>
            <a:spLocks noGrp="1"/>
          </p:cNvSpPr>
          <p:nvPr>
            <p:ph type="ftr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rgbClr val="006600"/>
              </a:buClr>
              <a:buFont typeface="Arial" pitchFamily="34" charset="0"/>
              <a:buChar char="●"/>
              <a:defRPr sz="3200">
                <a:solidFill>
                  <a:srgbClr val="006600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800">
                <a:solidFill>
                  <a:srgbClr val="006600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2400">
                <a:solidFill>
                  <a:srgbClr val="006600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000">
                <a:solidFill>
                  <a:srgbClr val="006600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400" smtClean="0">
                <a:solidFill>
                  <a:schemeClr val="tx1"/>
                </a:solidFill>
              </a:rPr>
              <a:t>CERT Tools for Leadership Success</a:t>
            </a:r>
          </a:p>
        </p:txBody>
      </p:sp>
      <p:sp>
        <p:nvSpPr>
          <p:cNvPr id="86021" name="Slide Number Placeholder 4"/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rgbClr val="006600"/>
              </a:buClr>
              <a:buFont typeface="Arial" pitchFamily="34" charset="0"/>
              <a:buChar char="●"/>
              <a:defRPr sz="3200">
                <a:solidFill>
                  <a:srgbClr val="006600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800">
                <a:solidFill>
                  <a:srgbClr val="006600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2400">
                <a:solidFill>
                  <a:srgbClr val="006600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000">
                <a:solidFill>
                  <a:srgbClr val="006600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fld id="{B81EC0B3-A955-40FD-80A8-26C66310C700}" type="slidenum">
              <a:rPr lang="en-US" altLang="en-US" sz="1400" smtClean="0">
                <a:solidFill>
                  <a:schemeClr val="tx1"/>
                </a:solidFill>
              </a:rPr>
              <a:pPr eaLnBrk="1" hangingPunct="1">
                <a:spcBef>
                  <a:spcPct val="0"/>
                </a:spcBef>
                <a:buClrTx/>
                <a:buFontTx/>
                <a:buNone/>
              </a:pPr>
              <a:t>79</a:t>
            </a:fld>
            <a:endParaRPr lang="en-US" altLang="en-US" sz="1400" smtClean="0">
              <a:solidFill>
                <a:schemeClr val="tx1"/>
              </a:solidFill>
            </a:endParaRPr>
          </a:p>
        </p:txBody>
      </p:sp>
      <p:pic>
        <p:nvPicPr>
          <p:cNvPr id="6" name="Picture 5" descr="CERT logo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49248" y="6153467"/>
            <a:ext cx="123825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 descr="FEMA logo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523" y="6170930"/>
            <a:ext cx="1660525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>
                <a:cs typeface="Times New Roman" pitchFamily="18" charset="0"/>
              </a:rPr>
              <a:t>Exercise</a:t>
            </a:r>
          </a:p>
        </p:txBody>
      </p:sp>
      <p:sp>
        <p:nvSpPr>
          <p:cNvPr id="87043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en-US" altLang="en-US" smtClean="0"/>
          </a:p>
          <a:p>
            <a:pPr eaLnBrk="1" hangingPunct="1">
              <a:buFont typeface="Arial" pitchFamily="34" charset="0"/>
              <a:buNone/>
            </a:pPr>
            <a:endParaRPr lang="en-US" altLang="en-US" smtClean="0"/>
          </a:p>
          <a:p>
            <a:pPr algn="ctr" eaLnBrk="1" hangingPunct="1">
              <a:buFont typeface="Arial" pitchFamily="34" charset="0"/>
              <a:buNone/>
            </a:pPr>
            <a:endParaRPr lang="en-US" altLang="en-US" b="1" smtClean="0"/>
          </a:p>
          <a:p>
            <a:pPr algn="ctr" eaLnBrk="1" hangingPunct="1">
              <a:buFont typeface="Arial" pitchFamily="34" charset="0"/>
              <a:buNone/>
            </a:pPr>
            <a:r>
              <a:rPr lang="en-US" altLang="en-US" b="1" smtClean="0"/>
              <a:t>Your Leadership Concerns </a:t>
            </a:r>
          </a:p>
        </p:txBody>
      </p:sp>
      <p:sp>
        <p:nvSpPr>
          <p:cNvPr id="87044" name="Footer Placeholder 3"/>
          <p:cNvSpPr>
            <a:spLocks noGrp="1"/>
          </p:cNvSpPr>
          <p:nvPr>
            <p:ph type="ftr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rgbClr val="006600"/>
              </a:buClr>
              <a:buFont typeface="Arial" pitchFamily="34" charset="0"/>
              <a:buChar char="●"/>
              <a:defRPr sz="3200">
                <a:solidFill>
                  <a:srgbClr val="006600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800">
                <a:solidFill>
                  <a:srgbClr val="006600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2400">
                <a:solidFill>
                  <a:srgbClr val="006600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000">
                <a:solidFill>
                  <a:srgbClr val="006600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400" smtClean="0">
                <a:solidFill>
                  <a:schemeClr val="tx1"/>
                </a:solidFill>
              </a:rPr>
              <a:t>CERT Tools for Leadership Success</a:t>
            </a:r>
          </a:p>
        </p:txBody>
      </p:sp>
      <p:sp>
        <p:nvSpPr>
          <p:cNvPr id="87045" name="Slide Number Placeholder 4"/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rgbClr val="006600"/>
              </a:buClr>
              <a:buFont typeface="Arial" pitchFamily="34" charset="0"/>
              <a:buChar char="●"/>
              <a:defRPr sz="3200">
                <a:solidFill>
                  <a:srgbClr val="006600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800">
                <a:solidFill>
                  <a:srgbClr val="006600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2400">
                <a:solidFill>
                  <a:srgbClr val="006600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000">
                <a:solidFill>
                  <a:srgbClr val="006600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fld id="{31C075B5-79B2-480F-AE28-ACE2FDDEDE7B}" type="slidenum">
              <a:rPr lang="en-US" altLang="en-US" sz="1400" smtClean="0">
                <a:solidFill>
                  <a:schemeClr val="tx1"/>
                </a:solidFill>
              </a:rPr>
              <a:pPr eaLnBrk="1" hangingPunct="1">
                <a:spcBef>
                  <a:spcPct val="0"/>
                </a:spcBef>
                <a:buClrTx/>
                <a:buFontTx/>
                <a:buNone/>
              </a:pPr>
              <a:t>80</a:t>
            </a:fld>
            <a:endParaRPr lang="en-US" altLang="en-US" sz="1400" smtClean="0">
              <a:solidFill>
                <a:schemeClr val="tx1"/>
              </a:solidFill>
            </a:endParaRPr>
          </a:p>
        </p:txBody>
      </p:sp>
      <p:pic>
        <p:nvPicPr>
          <p:cNvPr id="6" name="Picture 5" descr="CERT logo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49248" y="6153467"/>
            <a:ext cx="123825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 descr="FEMA logo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523" y="6170930"/>
            <a:ext cx="1660525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>
                <a:cs typeface="Times New Roman" pitchFamily="18" charset="0"/>
              </a:rPr>
              <a:t>Exercise</a:t>
            </a:r>
          </a:p>
        </p:txBody>
      </p:sp>
      <p:sp>
        <p:nvSpPr>
          <p:cNvPr id="88067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en-US" altLang="en-US" smtClean="0"/>
          </a:p>
          <a:p>
            <a:pPr eaLnBrk="1" hangingPunct="1">
              <a:buFont typeface="Arial" pitchFamily="34" charset="0"/>
              <a:buNone/>
            </a:pPr>
            <a:endParaRPr lang="en-US" altLang="en-US" smtClean="0"/>
          </a:p>
          <a:p>
            <a:pPr algn="ctr" eaLnBrk="1" hangingPunct="1">
              <a:buFont typeface="Arial" pitchFamily="34" charset="0"/>
              <a:buNone/>
            </a:pPr>
            <a:endParaRPr lang="en-US" altLang="en-US" b="1" smtClean="0"/>
          </a:p>
          <a:p>
            <a:pPr algn="ctr" eaLnBrk="1" hangingPunct="1">
              <a:buFont typeface="Arial" pitchFamily="34" charset="0"/>
              <a:buNone/>
            </a:pPr>
            <a:r>
              <a:rPr lang="en-US" altLang="en-US" b="1" smtClean="0"/>
              <a:t>Team Roleplay</a:t>
            </a:r>
          </a:p>
        </p:txBody>
      </p:sp>
      <p:sp>
        <p:nvSpPr>
          <p:cNvPr id="88068" name="Footer Placeholder 3"/>
          <p:cNvSpPr>
            <a:spLocks noGrp="1"/>
          </p:cNvSpPr>
          <p:nvPr>
            <p:ph type="ftr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rgbClr val="006600"/>
              </a:buClr>
              <a:buFont typeface="Arial" pitchFamily="34" charset="0"/>
              <a:buChar char="●"/>
              <a:defRPr sz="3200">
                <a:solidFill>
                  <a:srgbClr val="006600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800">
                <a:solidFill>
                  <a:srgbClr val="006600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2400">
                <a:solidFill>
                  <a:srgbClr val="006600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000">
                <a:solidFill>
                  <a:srgbClr val="006600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400" smtClean="0">
                <a:solidFill>
                  <a:schemeClr val="tx1"/>
                </a:solidFill>
              </a:rPr>
              <a:t>CERT Tools for Leadership Success</a:t>
            </a:r>
          </a:p>
        </p:txBody>
      </p:sp>
      <p:sp>
        <p:nvSpPr>
          <p:cNvPr id="88069" name="Slide Number Placeholder 4"/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rgbClr val="006600"/>
              </a:buClr>
              <a:buFont typeface="Arial" pitchFamily="34" charset="0"/>
              <a:buChar char="●"/>
              <a:defRPr sz="3200">
                <a:solidFill>
                  <a:srgbClr val="006600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800">
                <a:solidFill>
                  <a:srgbClr val="006600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2400">
                <a:solidFill>
                  <a:srgbClr val="006600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000">
                <a:solidFill>
                  <a:srgbClr val="006600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fld id="{0A4F175E-F9A6-47C6-AF7A-989A107E2D04}" type="slidenum">
              <a:rPr lang="en-US" altLang="en-US" sz="1400" smtClean="0">
                <a:solidFill>
                  <a:schemeClr val="tx1"/>
                </a:solidFill>
              </a:rPr>
              <a:pPr eaLnBrk="1" hangingPunct="1">
                <a:spcBef>
                  <a:spcPct val="0"/>
                </a:spcBef>
                <a:buClrTx/>
                <a:buFontTx/>
                <a:buNone/>
              </a:pPr>
              <a:t>81</a:t>
            </a:fld>
            <a:endParaRPr lang="en-US" altLang="en-US" sz="1400" smtClean="0">
              <a:solidFill>
                <a:schemeClr val="tx1"/>
              </a:solidFill>
            </a:endParaRPr>
          </a:p>
        </p:txBody>
      </p:sp>
      <p:pic>
        <p:nvPicPr>
          <p:cNvPr id="6" name="Picture 5" descr="CERT logo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49248" y="6153467"/>
            <a:ext cx="123825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 descr="FEMA logo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523" y="6170930"/>
            <a:ext cx="1660525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>
                <a:cs typeface="Times New Roman" pitchFamily="18" charset="0"/>
              </a:rPr>
              <a:t>Module Summary</a:t>
            </a:r>
          </a:p>
        </p:txBody>
      </p:sp>
      <p:sp>
        <p:nvSpPr>
          <p:cNvPr id="89091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altLang="en-US" i="1" smtClean="0"/>
              <a:t>CERT Basic Training </a:t>
            </a:r>
            <a:r>
              <a:rPr lang="en-US" altLang="en-US" smtClean="0"/>
              <a:t>Concepts That Apply to Leadership</a:t>
            </a:r>
          </a:p>
          <a:p>
            <a:pPr eaLnBrk="1" hangingPunct="1"/>
            <a:r>
              <a:rPr lang="en-US" altLang="en-US" smtClean="0"/>
              <a:t>Leaders and Team Members</a:t>
            </a:r>
          </a:p>
          <a:p>
            <a:pPr eaLnBrk="1" hangingPunct="1"/>
            <a:r>
              <a:rPr lang="en-US" altLang="en-US" smtClean="0"/>
              <a:t>Leadership Styles</a:t>
            </a:r>
          </a:p>
          <a:p>
            <a:pPr eaLnBrk="1" hangingPunct="1"/>
            <a:r>
              <a:rPr lang="en-US" altLang="en-US" smtClean="0"/>
              <a:t>Leaders in Action</a:t>
            </a:r>
          </a:p>
        </p:txBody>
      </p:sp>
      <p:sp>
        <p:nvSpPr>
          <p:cNvPr id="89092" name="Footer Placeholder 3"/>
          <p:cNvSpPr>
            <a:spLocks noGrp="1"/>
          </p:cNvSpPr>
          <p:nvPr>
            <p:ph type="ftr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rgbClr val="006600"/>
              </a:buClr>
              <a:buFont typeface="Arial" pitchFamily="34" charset="0"/>
              <a:buChar char="●"/>
              <a:defRPr sz="3200">
                <a:solidFill>
                  <a:srgbClr val="006600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800">
                <a:solidFill>
                  <a:srgbClr val="006600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2400">
                <a:solidFill>
                  <a:srgbClr val="006600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000">
                <a:solidFill>
                  <a:srgbClr val="006600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400" smtClean="0">
                <a:solidFill>
                  <a:schemeClr val="tx1"/>
                </a:solidFill>
              </a:rPr>
              <a:t>CERT Tools for Leadership Success</a:t>
            </a:r>
          </a:p>
        </p:txBody>
      </p:sp>
      <p:sp>
        <p:nvSpPr>
          <p:cNvPr id="89093" name="Slide Number Placeholder 4"/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rgbClr val="006600"/>
              </a:buClr>
              <a:buFont typeface="Arial" pitchFamily="34" charset="0"/>
              <a:buChar char="●"/>
              <a:defRPr sz="3200">
                <a:solidFill>
                  <a:srgbClr val="006600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800">
                <a:solidFill>
                  <a:srgbClr val="006600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2400">
                <a:solidFill>
                  <a:srgbClr val="006600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000">
                <a:solidFill>
                  <a:srgbClr val="006600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fld id="{7A7E3319-070F-422D-A360-18185F757B34}" type="slidenum">
              <a:rPr lang="en-US" altLang="en-US" sz="1400" smtClean="0">
                <a:solidFill>
                  <a:schemeClr val="tx1"/>
                </a:solidFill>
              </a:rPr>
              <a:pPr eaLnBrk="1" hangingPunct="1">
                <a:spcBef>
                  <a:spcPct val="0"/>
                </a:spcBef>
                <a:buClrTx/>
                <a:buFontTx/>
                <a:buNone/>
              </a:pPr>
              <a:t>82</a:t>
            </a:fld>
            <a:endParaRPr lang="en-US" altLang="en-US" sz="1400" smtClean="0">
              <a:solidFill>
                <a:schemeClr val="tx1"/>
              </a:solidFill>
            </a:endParaRPr>
          </a:p>
        </p:txBody>
      </p:sp>
      <p:pic>
        <p:nvPicPr>
          <p:cNvPr id="6" name="Picture 5" descr="CERT logo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49248" y="6153467"/>
            <a:ext cx="123825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 descr="FEMA logo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523" y="6170930"/>
            <a:ext cx="1660525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>
                <a:cs typeface="Times New Roman" pitchFamily="18" charset="0"/>
              </a:rPr>
              <a:t>What Do You Think?</a:t>
            </a:r>
          </a:p>
        </p:txBody>
      </p:sp>
      <p:sp>
        <p:nvSpPr>
          <p:cNvPr id="13315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What is your common mission as members of a Community Emergency Response Team? </a:t>
            </a:r>
          </a:p>
        </p:txBody>
      </p:sp>
      <p:sp>
        <p:nvSpPr>
          <p:cNvPr id="13316" name="Footer Placeholder 3"/>
          <p:cNvSpPr>
            <a:spLocks noGrp="1"/>
          </p:cNvSpPr>
          <p:nvPr>
            <p:ph type="ftr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rgbClr val="006600"/>
              </a:buClr>
              <a:buFont typeface="Arial" pitchFamily="34" charset="0"/>
              <a:buChar char="●"/>
              <a:defRPr sz="3200">
                <a:solidFill>
                  <a:srgbClr val="006600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800">
                <a:solidFill>
                  <a:srgbClr val="006600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2400">
                <a:solidFill>
                  <a:srgbClr val="006600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000">
                <a:solidFill>
                  <a:srgbClr val="006600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400" smtClean="0">
                <a:solidFill>
                  <a:schemeClr val="tx1"/>
                </a:solidFill>
              </a:rPr>
              <a:t>CERT Tools for Leadership Success</a:t>
            </a:r>
          </a:p>
        </p:txBody>
      </p:sp>
      <p:sp>
        <p:nvSpPr>
          <p:cNvPr id="13317" name="Slide Number Placeholder 4"/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rgbClr val="006600"/>
              </a:buClr>
              <a:buFont typeface="Arial" pitchFamily="34" charset="0"/>
              <a:buChar char="●"/>
              <a:defRPr sz="3200">
                <a:solidFill>
                  <a:srgbClr val="006600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800">
                <a:solidFill>
                  <a:srgbClr val="006600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2400">
                <a:solidFill>
                  <a:srgbClr val="006600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000">
                <a:solidFill>
                  <a:srgbClr val="006600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fld id="{E63969D5-E5C0-442D-86DF-9DB2AD98C887}" type="slidenum">
              <a:rPr lang="en-US" altLang="en-US" sz="1400" smtClean="0">
                <a:solidFill>
                  <a:schemeClr val="tx1"/>
                </a:solidFill>
              </a:rPr>
              <a:pPr eaLnBrk="1" hangingPunct="1">
                <a:spcBef>
                  <a:spcPct val="0"/>
                </a:spcBef>
                <a:buClrTx/>
                <a:buFontTx/>
                <a:buNone/>
              </a:pPr>
              <a:t>8</a:t>
            </a:fld>
            <a:endParaRPr lang="en-US" altLang="en-US" sz="1400" smtClean="0">
              <a:solidFill>
                <a:schemeClr val="tx1"/>
              </a:solidFill>
            </a:endParaRPr>
          </a:p>
        </p:txBody>
      </p:sp>
      <p:pic>
        <p:nvPicPr>
          <p:cNvPr id="6" name="Picture 5" descr="CERT logo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49248" y="6153467"/>
            <a:ext cx="123825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 descr="FEMA logo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523" y="6170930"/>
            <a:ext cx="1660525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08"/>
  <p:tag name="MMPROD_UIDATA" val="&lt;database version=&quot;6.0&quot;&gt;&lt;object type=&quot;1&quot; unique_id=&quot;10001&quot;&gt;&lt;object type=&quot;8&quot; unique_id=&quot;10002&quot;&gt;&lt;/object&gt;&lt;object type=&quot;2&quot; unique_id=&quot;10003&quot;&gt;&lt;object type=&quot;3&quot; unique_id=&quot;10004&quot;&gt;&lt;property id=&quot;20148&quot; value=&quot;5&quot;/&gt;&lt;property id=&quot;20300&quot; value=&quot;Slide 1 - &amp;quot;Animal Response II&amp;quot;&quot;/&gt;&lt;property id=&quot;20307&quot; value=&quot;296&quot;/&gt;&lt;/object&gt;&lt;object type=&quot;3&quot; unique_id=&quot;10005&quot;&gt;&lt;property id=&quot;20148&quot; value=&quot;5&quot;/&gt;&lt;property id=&quot;20300&quot; value=&quot;Slide 2 - &amp;quot;Module Purpose&amp;quot;&quot;/&gt;&lt;property id=&quot;20307&quot; value=&quot;291&quot;/&gt;&lt;/object&gt;&lt;object type=&quot;3&quot; unique_id=&quot;10006&quot;&gt;&lt;property id=&quot;20148&quot; value=&quot;5&quot;/&gt;&lt;property id=&quot;20300&quot; value=&quot;Slide 3 - &amp;quot;What You Will Learn&amp;quot;&quot;/&gt;&lt;property id=&quot;20307&quot; value=&quot;298&quot;/&gt;&lt;/object&gt;&lt;object type=&quot;3&quot; unique_id=&quot;10007&quot;&gt;&lt;property id=&quot;20148&quot; value=&quot;5&quot;/&gt;&lt;property id=&quot;20300&quot; value=&quot;Slide 4&quot;/&gt;&lt;property id=&quot;20307&quot; value=&quot;295&quot;/&gt;&lt;/object&gt;&lt;object type=&quot;3&quot; unique_id=&quot;10008&quot;&gt;&lt;property id=&quot;20148&quot; value=&quot;5&quot;/&gt;&lt;property id=&quot;20300&quot; value=&quot;Slide 5&quot;/&gt;&lt;property id=&quot;20307&quot; value=&quot;297&quot;/&gt;&lt;/object&gt;&lt;object type=&quot;3&quot; unique_id=&quot;10009&quot;&gt;&lt;property id=&quot;20148&quot; value=&quot;5&quot;/&gt;&lt;property id=&quot;20300&quot; value=&quot;Slide 6&quot;/&gt;&lt;property id=&quot;20307&quot; value=&quot;292&quot;/&gt;&lt;/object&gt;&lt;object type=&quot;3&quot; unique_id=&quot;10010&quot;&gt;&lt;property id=&quot;20148&quot; value=&quot;5&quot;/&gt;&lt;property id=&quot;20300&quot; value=&quot;Slide 7&quot;/&gt;&lt;property id=&quot;20307&quot; value=&quot;301&quot;/&gt;&lt;/object&gt;&lt;object type=&quot;3&quot; unique_id=&quot;10011&quot;&gt;&lt;property id=&quot;20148&quot; value=&quot;5&quot;/&gt;&lt;property id=&quot;20300&quot; value=&quot;Slide 8&quot;/&gt;&lt;property id=&quot;20307&quot; value=&quot;341&quot;/&gt;&lt;/object&gt;&lt;object type=&quot;3&quot; unique_id=&quot;10012&quot;&gt;&lt;property id=&quot;20148&quot; value=&quot;5&quot;/&gt;&lt;property id=&quot;20300&quot; value=&quot;Slide 9&quot;/&gt;&lt;property id=&quot;20307&quot; value=&quot;342&quot;/&gt;&lt;/object&gt;&lt;object type=&quot;3&quot; unique_id=&quot;10013&quot;&gt;&lt;property id=&quot;20148&quot; value=&quot;5&quot;/&gt;&lt;property id=&quot;20300&quot; value=&quot;Slide 10&quot;/&gt;&lt;property id=&quot;20307&quot; value=&quot;343&quot;/&gt;&lt;/object&gt;&lt;object type=&quot;3&quot; unique_id=&quot;10014&quot;&gt;&lt;property id=&quot;20148&quot; value=&quot;5&quot;/&gt;&lt;property id=&quot;20300&quot; value=&quot;Slide 11&quot;/&gt;&lt;property id=&quot;20307&quot; value=&quot;344&quot;/&gt;&lt;/object&gt;&lt;object type=&quot;3&quot; unique_id=&quot;10015&quot;&gt;&lt;property id=&quot;20148&quot; value=&quot;5&quot;/&gt;&lt;property id=&quot;20300&quot; value=&quot;Slide 12&quot;/&gt;&lt;property id=&quot;20307&quot; value=&quot;311&quot;/&gt;&lt;/object&gt;&lt;object type=&quot;3&quot; unique_id=&quot;10016&quot;&gt;&lt;property id=&quot;20148&quot; value=&quot;5&quot;/&gt;&lt;property id=&quot;20300&quot; value=&quot;Slide 13&quot;/&gt;&lt;property id=&quot;20307&quot; value=&quot;345&quot;/&gt;&lt;/object&gt;&lt;object type=&quot;3&quot; unique_id=&quot;10017&quot;&gt;&lt;property id=&quot;20148&quot; value=&quot;5&quot;/&gt;&lt;property id=&quot;20300&quot; value=&quot;Slide 14&quot;/&gt;&lt;property id=&quot;20307&quot; value=&quot;308&quot;/&gt;&lt;/object&gt;&lt;object type=&quot;3&quot; unique_id=&quot;10018&quot;&gt;&lt;property id=&quot;20148&quot; value=&quot;5&quot;/&gt;&lt;property id=&quot;20300&quot; value=&quot;Slide 15&quot;/&gt;&lt;property id=&quot;20307&quot; value=&quot;316&quot;/&gt;&lt;/object&gt;&lt;object type=&quot;3&quot; unique_id=&quot;10019&quot;&gt;&lt;property id=&quot;20148&quot; value=&quot;5&quot;/&gt;&lt;property id=&quot;20300&quot; value=&quot;Slide 16&quot;/&gt;&lt;property id=&quot;20307&quot; value=&quot;353&quot;/&gt;&lt;/object&gt;&lt;object type=&quot;3&quot; unique_id=&quot;10020&quot;&gt;&lt;property id=&quot;20148&quot; value=&quot;5&quot;/&gt;&lt;property id=&quot;20300&quot; value=&quot;Slide 17&quot;/&gt;&lt;property id=&quot;20307&quot; value=&quot;319&quot;/&gt;&lt;/object&gt;&lt;object type=&quot;3&quot; unique_id=&quot;10021&quot;&gt;&lt;property id=&quot;20148&quot; value=&quot;5&quot;/&gt;&lt;property id=&quot;20300&quot; value=&quot;Slide 18&quot;/&gt;&lt;property id=&quot;20307&quot; value=&quot;347&quot;/&gt;&lt;/object&gt;&lt;object type=&quot;3&quot; unique_id=&quot;10022&quot;&gt;&lt;property id=&quot;20148&quot; value=&quot;5&quot;/&gt;&lt;property id=&quot;20300&quot; value=&quot;Slide 19&quot;/&gt;&lt;property id=&quot;20307&quot; value=&quot;324&quot;/&gt;&lt;/object&gt;&lt;object type=&quot;3&quot; unique_id=&quot;10023&quot;&gt;&lt;property id=&quot;20148&quot; value=&quot;5&quot;/&gt;&lt;property id=&quot;20300&quot; value=&quot;Slide 20&quot;/&gt;&lt;property id=&quot;20307&quot; value=&quot;348&quot;/&gt;&lt;/object&gt;&lt;object type=&quot;3&quot; unique_id=&quot;10024&quot;&gt;&lt;property id=&quot;20148&quot; value=&quot;5&quot;/&gt;&lt;property id=&quot;20300&quot; value=&quot;Slide 21&quot;/&gt;&lt;property id=&quot;20307&quot; value=&quot;349&quot;/&gt;&lt;/object&gt;&lt;object type=&quot;3&quot; unique_id=&quot;10025&quot;&gt;&lt;property id=&quot;20148&quot; value=&quot;5&quot;/&gt;&lt;property id=&quot;20300&quot; value=&quot;Slide 22&quot;/&gt;&lt;property id=&quot;20307&quot; value=&quot;351&quot;/&gt;&lt;/object&gt;&lt;object type=&quot;3&quot; unique_id=&quot;10026&quot;&gt;&lt;property id=&quot;20148&quot; value=&quot;5&quot;/&gt;&lt;property id=&quot;20300&quot; value=&quot;Slide 23&quot;/&gt;&lt;property id=&quot;20307&quot; value=&quot;354&quot;/&gt;&lt;/object&gt;&lt;object type=&quot;3&quot; unique_id=&quot;10027&quot;&gt;&lt;property id=&quot;20148&quot; value=&quot;5&quot;/&gt;&lt;property id=&quot;20300&quot; value=&quot;Slide 24&quot;/&gt;&lt;property id=&quot;20307&quot; value=&quot;356&quot;/&gt;&lt;/object&gt;&lt;object type=&quot;3&quot; unique_id=&quot;10028&quot;&gt;&lt;property id=&quot;20148&quot; value=&quot;5&quot;/&gt;&lt;property id=&quot;20300&quot; value=&quot;Slide 25&quot;/&gt;&lt;property id=&quot;20307&quot; value=&quot;361&quot;/&gt;&lt;/object&gt;&lt;object type=&quot;3&quot; unique_id=&quot;10029&quot;&gt;&lt;property id=&quot;20148&quot; value=&quot;5&quot;/&gt;&lt;property id=&quot;20300&quot; value=&quot;Slide 26 - &amp;quot;Dog Restraints: Standing and Lateral&amp;quot;&quot;/&gt;&lt;property id=&quot;20307&quot; value=&quot;370&quot;/&gt;&lt;/object&gt;&lt;object type=&quot;3&quot; unique_id=&quot;10030&quot;&gt;&lt;property id=&quot;20148&quot; value=&quot;5&quot;/&gt;&lt;property id=&quot;20300&quot; value=&quot;Slide 27&quot;/&gt;&lt;property id=&quot;20307&quot; value=&quot;355&quot;/&gt;&lt;/object&gt;&lt;object type=&quot;3&quot; unique_id=&quot;10031&quot;&gt;&lt;property id=&quot;20148&quot; value=&quot;5&quot;/&gt;&lt;property id=&quot;20300&quot; value=&quot;Slide 28&quot;/&gt;&lt;property id=&quot;20307&quot; value=&quot;363&quot;/&gt;&lt;/object&gt;&lt;object type=&quot;3&quot; unique_id=&quot;10032&quot;&gt;&lt;property id=&quot;20148&quot; value=&quot;5&quot;/&gt;&lt;property id=&quot;20300&quot; value=&quot;Slide 29&quot;/&gt;&lt;property id=&quot;20307&quot; value=&quot;357&quot;/&gt;&lt;/object&gt;&lt;object type=&quot;3&quot; unique_id=&quot;10033&quot;&gt;&lt;property id=&quot;20148&quot; value=&quot;5&quot;/&gt;&lt;property id=&quot;20300&quot; value=&quot;Slide 30&quot;/&gt;&lt;property id=&quot;20307&quot; value=&quot;359&quot;/&gt;&lt;/object&gt;&lt;object type=&quot;3&quot; unique_id=&quot;10034&quot;&gt;&lt;property id=&quot;20148&quot; value=&quot;5&quot;/&gt;&lt;property id=&quot;20300&quot; value=&quot;Slide 31&quot;/&gt;&lt;property id=&quot;20307&quot; value=&quot;358&quot;/&gt;&lt;/object&gt;&lt;object type=&quot;3&quot; unique_id=&quot;10035&quot;&gt;&lt;property id=&quot;20148&quot; value=&quot;5&quot;/&gt;&lt;property id=&quot;20300&quot; value=&quot;Slide 32&quot;/&gt;&lt;property id=&quot;20307&quot; value=&quot;360&quot;/&gt;&lt;/object&gt;&lt;object type=&quot;3&quot; unique_id=&quot;10036&quot;&gt;&lt;property id=&quot;20148&quot; value=&quot;5&quot;/&gt;&lt;property id=&quot;20300&quot; value=&quot;Slide 33&quot;/&gt;&lt;property id=&quot;20307&quot; value=&quot;362&quot;/&gt;&lt;/object&gt;&lt;object type=&quot;3&quot; unique_id=&quot;10037&quot;&gt;&lt;property id=&quot;20148&quot; value=&quot;5&quot;/&gt;&lt;property id=&quot;20300&quot; value=&quot;Slide 34&quot;/&gt;&lt;property id=&quot;20307&quot; value=&quot;366&quot;/&gt;&lt;/object&gt;&lt;object type=&quot;3&quot; unique_id=&quot;10038&quot;&gt;&lt;property id=&quot;20148&quot; value=&quot;5&quot;/&gt;&lt;property id=&quot;20300&quot; value=&quot;Slide 35&quot;/&gt;&lt;property id=&quot;20307&quot; value=&quot;364&quot;/&gt;&lt;/object&gt;&lt;object type=&quot;3&quot; unique_id=&quot;10039&quot;&gt;&lt;property id=&quot;20148&quot; value=&quot;5&quot;/&gt;&lt;property id=&quot;20300&quot; value=&quot;Slide 36&quot;/&gt;&lt;property id=&quot;20307&quot; value=&quot;365&quot;/&gt;&lt;/object&gt;&lt;object type=&quot;3&quot; unique_id=&quot;10040&quot;&gt;&lt;property id=&quot;20148&quot; value=&quot;5&quot;/&gt;&lt;property id=&quot;20300&quot; value=&quot;Slide 37&quot;/&gt;&lt;property id=&quot;20307&quot; value=&quot;368&quot;/&gt;&lt;/object&gt;&lt;object type=&quot;3&quot; unique_id=&quot;10041&quot;&gt;&lt;property id=&quot;20148&quot; value=&quot;5&quot;/&gt;&lt;property id=&quot;20300&quot; value=&quot;Slide 38 - &amp;quot;Exotic Animals and Other Species&amp;quot;&quot;/&gt;&lt;property id=&quot;20307&quot; value=&quot;367&quot;/&gt;&lt;/object&gt;&lt;object type=&quot;3&quot; unique_id=&quot;10042&quot;&gt;&lt;property id=&quot;20148&quot; value=&quot;5&quot;/&gt;&lt;property id=&quot;20300&quot; value=&quot;Slide 39 - &amp;quot;Caring for Injured Animals&amp;quot;&quot;/&gt;&lt;property id=&quot;20307&quot; value=&quot;369&quot;/&gt;&lt;/object&gt;&lt;object type=&quot;3&quot; unique_id=&quot;10043&quot;&gt;&lt;property id=&quot;20148&quot; value=&quot;5&quot;/&gt;&lt;property id=&quot;20300&quot; value=&quot;Slide 40&quot;/&gt;&lt;property id=&quot;20307&quot; value=&quot;263&quot;/&gt;&lt;/object&gt;&lt;object type=&quot;3&quot; unique_id=&quot;10044&quot;&gt;&lt;property id=&quot;20148&quot; value=&quot;5&quot;/&gt;&lt;property id=&quot;20300&quot; value=&quot;Slide 41&quot;/&gt;&lt;property id=&quot;20307&quot; value=&quot;332&quot;/&gt;&lt;/object&gt;&lt;object type=&quot;3&quot; unique_id=&quot;10045&quot;&gt;&lt;property id=&quot;20148&quot; value=&quot;5&quot;/&gt;&lt;property id=&quot;20300&quot; value=&quot;Slide 42&quot;/&gt;&lt;property id=&quot;20307&quot; value=&quot;350&quot;/&gt;&lt;/object&gt;&lt;/object&gt;&lt;/object&gt;&lt;/database&gt;"/>
</p:tagLst>
</file>

<file path=ppt/theme/theme1.xml><?xml version="1.0" encoding="utf-8"?>
<a:theme xmlns:a="http://schemas.openxmlformats.org/drawingml/2006/main" name="Cert_ppt_template_all but TTT">
  <a:themeElements>
    <a:clrScheme name="Cert_ppt_templat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Cert_ppt_templat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Cert_ppt_templat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ert_ppt_template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ert_ppt_template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ert_ppt_template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ert_ppt_template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ert_ppt_template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ert_ppt_template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ert_ppt_template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ert_ppt_template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ert_ppt_template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ert_ppt_template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ert_ppt_template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AEC4E6717E8D334DB41EECC6BFB9AFD2" ma:contentTypeVersion="0" ma:contentTypeDescription="Create a new document." ma:contentTypeScope="" ma:versionID="e040c4fd0f68f005cdd4875e4a8a37c5">
  <xsd:schema xmlns:xsd="http://www.w3.org/2001/XMLSchema" xmlns:p="http://schemas.microsoft.com/office/2006/metadata/properties" targetNamespace="http://schemas.microsoft.com/office/2006/metadata/properties" ma:root="true" ma:fieldsID="4aeb20c0e3442673af7ee10786458764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office/internal/2005/internalDocumentation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 ma:readOnly="tru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lastPrinted" minOccurs="0" maxOccurs="1" type="xsd:dateTime"/>
        <xsd:element name="contentStatus" minOccurs="0" maxOccurs="1" type="xsd:string"/>
      </xsd:all>
    </xsd:complexType>
  </xsd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78B58EEB-E7ED-4593-A8F9-C8C6C37FE78B}">
  <ds:schemaRefs>
    <ds:schemaRef ds:uri="http://schemas.microsoft.com/office/2006/documentManagement/types"/>
    <ds:schemaRef ds:uri="http://purl.org/dc/dcmitype/"/>
    <ds:schemaRef ds:uri="http://purl.org/dc/elements/1.1/"/>
    <ds:schemaRef ds:uri="http://schemas.microsoft.com/office/2006/metadata/properties"/>
    <ds:schemaRef ds:uri="http://schemas.openxmlformats.org/package/2006/metadata/core-properties"/>
    <ds:schemaRef ds:uri="http://www.w3.org/XML/1998/namespace"/>
    <ds:schemaRef ds:uri="http://purl.org/dc/terms/"/>
    <ds:schemaRef ds:uri="http://schemas.microsoft.com/office/infopath/2007/PartnerControls"/>
  </ds:schemaRefs>
</ds:datastoreItem>
</file>

<file path=customXml/itemProps2.xml><?xml version="1.0" encoding="utf-8"?>
<ds:datastoreItem xmlns:ds="http://schemas.openxmlformats.org/officeDocument/2006/customXml" ds:itemID="{1261C36C-B3AE-47A9-9FCE-7838423E3132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openxmlformats.org/package/2006/metadata/core-properties"/>
    <ds:schemaRef ds:uri="http://purl.org/dc/elements/1.1/"/>
    <ds:schemaRef ds:uri="http://purl.org/dc/terms/"/>
    <ds:schemaRef ds:uri="http://schemas.microsoft.com/office/internal/2005/internalDocumentation"/>
  </ds:schemaRefs>
</ds:datastoreItem>
</file>

<file path=customXml/itemProps3.xml><?xml version="1.0" encoding="utf-8"?>
<ds:datastoreItem xmlns:ds="http://schemas.openxmlformats.org/officeDocument/2006/customXml" ds:itemID="{3F8FB63D-9771-4477-8E74-7BAD82F9D665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Cert_ppt_template_all but TTT.pot</Template>
  <TotalTime>19173</TotalTime>
  <Words>2811</Words>
  <Application>Microsoft Office PowerPoint</Application>
  <PresentationFormat>On-screen Show (4:3)</PresentationFormat>
  <Paragraphs>691</Paragraphs>
  <Slides>83</Slides>
  <Notes>83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83</vt:i4>
      </vt:variant>
    </vt:vector>
  </HeadingPairs>
  <TitlesOfParts>
    <vt:vector size="84" baseType="lpstr">
      <vt:lpstr>Cert_ppt_template_all but TTT</vt:lpstr>
      <vt:lpstr>CERT Tools for Leadership  Success </vt:lpstr>
      <vt:lpstr>Participant Introductions</vt:lpstr>
      <vt:lpstr>Administrative Announcements</vt:lpstr>
      <vt:lpstr>What Do You Think?</vt:lpstr>
      <vt:lpstr>CERT Members and Leadership </vt:lpstr>
      <vt:lpstr>Module Purpose</vt:lpstr>
      <vt:lpstr>Leader Defined</vt:lpstr>
      <vt:lpstr>Team Member Defined</vt:lpstr>
      <vt:lpstr>What Do You Think?</vt:lpstr>
      <vt:lpstr>Your Mission as CERT Members</vt:lpstr>
      <vt:lpstr>What You Will Learn</vt:lpstr>
      <vt:lpstr>Module Objectives</vt:lpstr>
      <vt:lpstr>Module Objectives (cont’d)</vt:lpstr>
      <vt:lpstr>Review of CERT Basic Training</vt:lpstr>
      <vt:lpstr>Incident Command System</vt:lpstr>
      <vt:lpstr>CERT IC/TL Responsibilities</vt:lpstr>
      <vt:lpstr>Team Organization</vt:lpstr>
      <vt:lpstr>What Do You Think?</vt:lpstr>
      <vt:lpstr>Disaster Psychology</vt:lpstr>
      <vt:lpstr>Leader: Reduce Stress in Team Members</vt:lpstr>
      <vt:lpstr>Empathetic Listening</vt:lpstr>
      <vt:lpstr>Choosing a Team Leader</vt:lpstr>
      <vt:lpstr>Leaders and Team Members</vt:lpstr>
      <vt:lpstr>Team Composition</vt:lpstr>
      <vt:lpstr>Team Leaders</vt:lpstr>
      <vt:lpstr>What Do You Think?</vt:lpstr>
      <vt:lpstr>Team Leader Characteristics</vt:lpstr>
      <vt:lpstr>Team Leader Characteristics (cont’d)</vt:lpstr>
      <vt:lpstr>Skills for Effective Leadership</vt:lpstr>
      <vt:lpstr>Motivate</vt:lpstr>
      <vt:lpstr>Take Responsibility</vt:lpstr>
      <vt:lpstr>Act Decisively</vt:lpstr>
      <vt:lpstr>Communicate Effectively</vt:lpstr>
      <vt:lpstr>Behave Ethically</vt:lpstr>
      <vt:lpstr>Build Trust</vt:lpstr>
      <vt:lpstr>What Do You Think?</vt:lpstr>
      <vt:lpstr>Leader Responsibilities</vt:lpstr>
      <vt:lpstr>Leadership vs. Management</vt:lpstr>
      <vt:lpstr>Conscious Incompetence</vt:lpstr>
      <vt:lpstr>Conscious Competence</vt:lpstr>
      <vt:lpstr>Unconscious Competence</vt:lpstr>
      <vt:lpstr>Unconscious Incompetence</vt:lpstr>
      <vt:lpstr>Exercise</vt:lpstr>
      <vt:lpstr>Team Members</vt:lpstr>
      <vt:lpstr>What Do You Think?</vt:lpstr>
      <vt:lpstr>Team Member Characteristics</vt:lpstr>
      <vt:lpstr>Exercise</vt:lpstr>
      <vt:lpstr>What Do You Think?</vt:lpstr>
      <vt:lpstr>Team Member Responsibilities</vt:lpstr>
      <vt:lpstr>Team Member Responsibilities (cont’d)</vt:lpstr>
      <vt:lpstr>Successful Team Interactions</vt:lpstr>
      <vt:lpstr>Successful Team Interactions (cont’d)</vt:lpstr>
      <vt:lpstr>Successful Team Operations</vt:lpstr>
      <vt:lpstr>Successful Team Operations (cont’d)</vt:lpstr>
      <vt:lpstr>Leadership Styles</vt:lpstr>
      <vt:lpstr>What Do You Think?</vt:lpstr>
      <vt:lpstr>What Do You Think?</vt:lpstr>
      <vt:lpstr>Situational Leadership</vt:lpstr>
      <vt:lpstr>Situational Leadership (cont’d)</vt:lpstr>
      <vt:lpstr>CERT Situations</vt:lpstr>
      <vt:lpstr>Urgent Situations: Decisive Leadership</vt:lpstr>
      <vt:lpstr>Controlled Situations: Participative Leadership</vt:lpstr>
      <vt:lpstr>Planned Situations: Delegative Leadership</vt:lpstr>
      <vt:lpstr>Delegative Leadership </vt:lpstr>
      <vt:lpstr>Exercise</vt:lpstr>
      <vt:lpstr>Exercise</vt:lpstr>
      <vt:lpstr>Leaders in Action</vt:lpstr>
      <vt:lpstr>What Do Leaders Do?</vt:lpstr>
      <vt:lpstr>How Do Leaders Do It?</vt:lpstr>
      <vt:lpstr>Situational Awareness</vt:lpstr>
      <vt:lpstr>If Lose Situational Awareness May …</vt:lpstr>
      <vt:lpstr>Loss of Situational Awareness</vt:lpstr>
      <vt:lpstr>Loss of Situational Awareness (cont’d)</vt:lpstr>
      <vt:lpstr>Maintain Situational Awareness</vt:lpstr>
      <vt:lpstr>Leaders in Stressful Conditions</vt:lpstr>
      <vt:lpstr>When a Leader Needs a Break</vt:lpstr>
      <vt:lpstr>Making Decisions Under Stress</vt:lpstr>
      <vt:lpstr>Leading in Stressful Situations</vt:lpstr>
      <vt:lpstr>Exercise</vt:lpstr>
      <vt:lpstr>What Do You Think?</vt:lpstr>
      <vt:lpstr>Exercise</vt:lpstr>
      <vt:lpstr>Exercise</vt:lpstr>
      <vt:lpstr>Module Summary</vt:lpstr>
    </vt:vector>
  </TitlesOfParts>
  <Company>FEMA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CERT Tools for Leadership Success</dc:title>
  <dc:subject>This module is to train CERT members to be successful team leaders and team members</dc:subject>
  <dc:creator>FEMA;Community Emergency Response Team</dc:creator>
  <cp:keywords>FEMA; CERT; tools, leadership, success</cp:keywords>
  <cp:lastModifiedBy>Jones, Cynthia</cp:lastModifiedBy>
  <cp:revision>460</cp:revision>
  <cp:lastPrinted>2005-12-21T16:28:49Z</cp:lastPrinted>
  <dcterms:created xsi:type="dcterms:W3CDTF">2005-12-20T16:22:26Z</dcterms:created>
  <dcterms:modified xsi:type="dcterms:W3CDTF">2016-07-05T20:29:53Z</dcterms:modified>
</cp:coreProperties>
</file>