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12" r:id="rId6"/>
    <p:sldId id="313" r:id="rId7"/>
    <p:sldId id="311" r:id="rId8"/>
    <p:sldId id="315" r:id="rId9"/>
    <p:sldId id="316" r:id="rId10"/>
    <p:sldId id="314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15" autoAdjust="0"/>
    <p:restoredTop sz="94670" autoAdjust="0"/>
  </p:normalViewPr>
  <p:slideViewPr>
    <p:cSldViewPr snapToGrid="0">
      <p:cViewPr varScale="1">
        <p:scale>
          <a:sx n="83" d="100"/>
          <a:sy n="83" d="100"/>
        </p:scale>
        <p:origin x="-1104" y="-90"/>
      </p:cViewPr>
      <p:guideLst>
        <p:guide orient="horz" pos="431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fld id="{0D06F0E6-180E-488E-A6D4-463467A9F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37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fld id="{4852D446-54C5-4C12-963B-CA16E5AFE7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5564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13364944-31A8-497D-87CC-75F54FF83713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  <p:sp>
        <p:nvSpPr>
          <p:cNvPr id="102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8FC3936D-75B8-49FE-8C1A-78D50041DA3A}" type="slidenum">
              <a:rPr lang="en-US" altLang="en-US" sz="1200" smtClean="0"/>
              <a:pPr/>
              <a:t>6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7"/>
          <p:cNvSpPr>
            <a:spLocks noGrp="1"/>
          </p:cNvSpPr>
          <p:nvPr>
            <p:ph type="title"/>
          </p:nvPr>
        </p:nvSpPr>
        <p:spPr>
          <a:xfrm>
            <a:off x="295834" y="3512690"/>
            <a:ext cx="8229600" cy="76885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Times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258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 Course Summary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11-</a:t>
            </a:r>
            <a:fld id="{CCDADED0-365C-4B01-9A85-77963640A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391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 Course Summary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11-</a:t>
            </a:r>
            <a:fld id="{4D5BE8F2-4FAD-4F7D-86AE-B99142E846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723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 Course Summary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11-</a:t>
            </a:r>
            <a:fld id="{C89704EB-F0F9-4641-A931-A5F22B340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843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5588000" cy="825500"/>
          </a:xfrm>
          <a:prstGeom prst="rect">
            <a:avLst/>
          </a:prstGeom>
        </p:spPr>
        <p:txBody>
          <a:bodyPr/>
          <a:lstStyle>
            <a:lvl1pPr algn="l">
              <a:defRPr sz="36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 Course Summary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11-</a:t>
            </a:r>
            <a:fld id="{0ED3D023-B6F2-49CF-8674-1FC5B5C1F3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921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 Course Summary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11-</a:t>
            </a:r>
            <a:fld id="{94C5C1C6-5296-4650-961D-56C1BD1973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02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 Course Summary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11-</a:t>
            </a:r>
            <a:fld id="{2F826259-32DF-4B76-88D0-CF1EB2E69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164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 Course Summary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11-</a:t>
            </a:r>
            <a:fld id="{91E88C72-859B-4D67-B703-47367525BB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599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 Course Summary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11-</a:t>
            </a:r>
            <a:fld id="{FE3ADE7F-2291-4A64-8170-70049239B4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318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 Course Summary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11-</a:t>
            </a:r>
            <a:fld id="{6F1B1323-F225-4547-A90E-36423EBAF3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505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 Course Summary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11-</a:t>
            </a:r>
            <a:fld id="{4C2EA2E4-A738-4805-84EB-ED8FA79BDA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740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 Course Summary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11-</a:t>
            </a:r>
            <a:fld id="{0EEA9B52-B780-4B6D-A2DF-8D9F3B7DF9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192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9144001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01813" y="6594475"/>
            <a:ext cx="5541962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Program Manager:  Course Summary</a:t>
            </a: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11-</a:t>
            </a:r>
            <a:fld id="{2377C74F-9460-4203-BE67-043C5786C5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over background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CERT logo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035" y="5851525"/>
            <a:ext cx="1374458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29876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US" altLang="en-US" sz="2200" dirty="0" smtClean="0">
                <a:solidFill>
                  <a:schemeClr val="bg1"/>
                </a:solidFill>
                <a:latin typeface="Franklin Gothic Book" pitchFamily="34" charset="0"/>
              </a:rPr>
              <a:t>CERT Program Manager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95834" y="3512690"/>
            <a:ext cx="8848166" cy="768854"/>
          </a:xfrm>
        </p:spPr>
        <p:txBody>
          <a:bodyPr/>
          <a:lstStyle/>
          <a:p>
            <a:r>
              <a:rPr lang="en-US" sz="4000" dirty="0" smtClean="0"/>
              <a:t>Unit 11: Course Summary and Conclusion</a:t>
            </a:r>
            <a:endParaRPr lang="en-US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At the conclusion of this training, participants will be able to:</a:t>
            </a:r>
          </a:p>
          <a:p>
            <a:pPr lvl="1"/>
            <a:r>
              <a:rPr lang="en-US" altLang="en-US" smtClean="0"/>
              <a:t>Define the purpose and core components of a local CERT program</a:t>
            </a:r>
          </a:p>
          <a:p>
            <a:pPr lvl="1"/>
            <a:r>
              <a:rPr lang="en-US" altLang="en-US" smtClean="0"/>
              <a:t>Use strategic planning to define the mission and goals for a local CERT program</a:t>
            </a:r>
          </a:p>
          <a:p>
            <a:pPr lvl="1"/>
            <a:r>
              <a:rPr lang="en-US" altLang="en-US" smtClean="0"/>
              <a:t>Describe the purposes and strategies for promoting a local CERT program</a:t>
            </a:r>
          </a:p>
          <a:p>
            <a:pPr lvl="1"/>
            <a:r>
              <a:rPr lang="en-US" altLang="en-US" smtClean="0"/>
              <a:t>Establish a process for working with volunteers</a:t>
            </a:r>
          </a:p>
        </p:txBody>
      </p:sp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Course Summary and Conclusion</a:t>
            </a:r>
          </a:p>
        </p:txBody>
      </p:sp>
      <p:sp>
        <p:nvSpPr>
          <p:cNvPr id="3076" name="Slide Number Placeholder 4"/>
          <p:cNvSpPr txBox="1">
            <a:spLocks noGrp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11-</a:t>
            </a:r>
            <a:fld id="{77F0E0CE-B117-4D1D-82D9-30C5A1EF050C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11-1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Learning Objectives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90600" lvl="1" indent="-533400">
              <a:lnSpc>
                <a:spcPct val="90000"/>
              </a:lnSpc>
            </a:pPr>
            <a:r>
              <a:rPr lang="en-US" altLang="en-US" smtClean="0"/>
              <a:t>Establish a process for working with instructors 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altLang="en-US" smtClean="0"/>
              <a:t>Establish a process for acquiring and managing program resources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altLang="en-US" smtClean="0"/>
              <a:t>Build a plan for delivering and managing safe training and exercises 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altLang="en-US" smtClean="0"/>
              <a:t>Describe the role of policies and procedures in operating a local CERT program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altLang="en-US" smtClean="0"/>
              <a:t>Develop a process for evaluating a local CERT program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altLang="en-US" smtClean="0"/>
              <a:t>Describe how to sustain a local CERT program</a:t>
            </a:r>
          </a:p>
        </p:txBody>
      </p:sp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Course Summary and Conclusion</a:t>
            </a:r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11-</a:t>
            </a:r>
            <a:fld id="{453C4A2E-1EA4-4407-9507-61B3D88F1563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11-1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644144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400" spc="-20" dirty="0">
                <a:solidFill>
                  <a:schemeClr val="bg1"/>
                </a:solidFill>
                <a:cs typeface="Times New Roman" pitchFamily="18" charset="0"/>
              </a:rPr>
              <a:t>Learning Objectives (cont’d)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How well were the learning objectives met?</a:t>
            </a:r>
          </a:p>
        </p:txBody>
      </p:sp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Course Summary and Conclusion</a:t>
            </a:r>
          </a:p>
        </p:txBody>
      </p:sp>
      <p:sp>
        <p:nvSpPr>
          <p:cNvPr id="5124" name="Slide Number Placeholder 4"/>
          <p:cNvSpPr txBox="1">
            <a:spLocks noGrp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11-</a:t>
            </a:r>
            <a:fld id="{8658CD21-3536-4041-A079-CB7B7CB532BF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11-4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How well were participant expectations met?</a:t>
            </a:r>
          </a:p>
        </p:txBody>
      </p:sp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Course Summary and Conclusion</a:t>
            </a:r>
          </a:p>
        </p:txBody>
      </p:sp>
      <p:sp>
        <p:nvSpPr>
          <p:cNvPr id="6148" name="Slide Number Placeholder 4"/>
          <p:cNvSpPr txBox="1">
            <a:spLocks noGrp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11-</a:t>
            </a:r>
            <a:fld id="{B2A33242-E61D-4EAE-977A-8719765E11D2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11-4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altLang="en-US" kern="1200" dirty="0">
                <a:latin typeface="Arial" charset="0"/>
                <a:ea typeface="+mn-ea"/>
              </a:rPr>
              <a:t>Next Steps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Tx/>
              <a:buNone/>
            </a:pPr>
            <a:endParaRPr lang="en-US" altLang="en-US" sz="6000" b="1" dirty="0" smtClean="0">
              <a:latin typeface="Times" pitchFamily="18" charset="0"/>
            </a:endParaRPr>
          </a:p>
          <a:p>
            <a:pPr marL="0" indent="0" algn="ctr">
              <a:buFontTx/>
              <a:buNone/>
            </a:pPr>
            <a:endParaRPr lang="en-US" altLang="en-US" sz="6000" b="1" dirty="0" smtClean="0">
              <a:latin typeface="Times" pitchFamily="18" charset="0"/>
            </a:endParaRPr>
          </a:p>
          <a:p>
            <a:pPr marL="0" indent="0" algn="ctr">
              <a:buFontTx/>
              <a:buNone/>
            </a:pPr>
            <a:endParaRPr lang="en-US" altLang="en-US" b="1" dirty="0" smtClean="0">
              <a:latin typeface="Times" pitchFamily="18" charset="0"/>
            </a:endParaRPr>
          </a:p>
          <a:p>
            <a:pPr marL="0" indent="0" algn="ctr">
              <a:buFontTx/>
              <a:buNone/>
            </a:pPr>
            <a:r>
              <a:rPr lang="en-US" altLang="en-US" sz="6000" b="1" dirty="0" smtClean="0">
                <a:latin typeface="Times" pitchFamily="18" charset="0"/>
              </a:rPr>
              <a:t>Keep the</a:t>
            </a:r>
            <a:br>
              <a:rPr lang="en-US" altLang="en-US" sz="6000" b="1" dirty="0" smtClean="0">
                <a:latin typeface="Times" pitchFamily="18" charset="0"/>
              </a:rPr>
            </a:br>
            <a:r>
              <a:rPr lang="en-US" altLang="en-US" sz="6000" b="1" dirty="0" smtClean="0">
                <a:latin typeface="Times" pitchFamily="18" charset="0"/>
              </a:rPr>
              <a:t>momentum going!</a:t>
            </a:r>
          </a:p>
        </p:txBody>
      </p:sp>
      <p:sp>
        <p:nvSpPr>
          <p:cNvPr id="71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Course Summary and Conclusion</a:t>
            </a:r>
          </a:p>
        </p:txBody>
      </p:sp>
      <p:sp>
        <p:nvSpPr>
          <p:cNvPr id="71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11-</a:t>
            </a:r>
            <a:fld id="{533B269A-7B93-4564-B7D6-D5712622177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pic>
        <p:nvPicPr>
          <p:cNvPr id="7174" name="Picture 6" descr="figure climbing upwar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1282700"/>
            <a:ext cx="4191000" cy="25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11-4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Course Summary and Conclusion</a:t>
            </a:r>
          </a:p>
        </p:txBody>
      </p:sp>
      <p:pic>
        <p:nvPicPr>
          <p:cNvPr id="8196" name="Picture 3" descr="Firewor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9363"/>
            <a:ext cx="9144000" cy="47704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320040" y="3352800"/>
            <a:ext cx="524256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latin typeface="Comic Sans MS" panose="030F0702030302020204" pitchFamily="66" charset="0"/>
              </a:rPr>
              <a:t>Congratulations!</a:t>
            </a:r>
          </a:p>
        </p:txBody>
      </p:sp>
      <p:sp>
        <p:nvSpPr>
          <p:cNvPr id="8198" name="Slide Number Placeholder 4"/>
          <p:cNvSpPr txBox="1">
            <a:spLocks noGrp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11-</a:t>
            </a:r>
            <a:fld id="{C20E365B-E941-4683-85E6-0D4308ACD336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11-4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Graduation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A01A58A-4E94-4F3B-8CE9-80010C2617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392FA8C1-2C0D-403C-B5AC-D7F01A324C6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D72A2D3-6286-4A14-8C83-4B636897DCAF}">
  <ds:schemaRefs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1680</TotalTime>
  <Words>230</Words>
  <Application>Microsoft Office PowerPoint</Application>
  <PresentationFormat>On-screen Show (4:3)</PresentationFormat>
  <Paragraphs>46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Times</vt:lpstr>
      <vt:lpstr>Arial</vt:lpstr>
      <vt:lpstr>Franklin Gothic Book</vt:lpstr>
      <vt:lpstr>Times New Roman</vt:lpstr>
      <vt:lpstr>Comic Sans MS</vt:lpstr>
      <vt:lpstr>Custom Design</vt:lpstr>
      <vt:lpstr>Unit 11: Course Summary and Conclusion</vt:lpstr>
      <vt:lpstr>Learning Objectives</vt:lpstr>
      <vt:lpstr>Learning Objectives (cont’d)</vt:lpstr>
      <vt:lpstr>What Do You Think?</vt:lpstr>
      <vt:lpstr>What Do You Think?</vt:lpstr>
      <vt:lpstr>Next Steps</vt:lpstr>
      <vt:lpstr>Graduation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Program Manager Course - Unit 11: Course Summary and Conclusion</dc:title>
  <dc:subject>This document contains Unit 10 of the CERT Program Manager Course, which contains the summary and conclusion.</dc:subject>
  <dc:creator>FEMA;Community Emergency Response Team</dc:creator>
  <cp:keywords>FEMA, CERT, program, manager, course, unit 11, summary, conclusion</cp:keywords>
  <cp:lastModifiedBy>Jones, Cynthia</cp:lastModifiedBy>
  <cp:revision>220</cp:revision>
  <cp:lastPrinted>2005-12-21T16:28:49Z</cp:lastPrinted>
  <dcterms:created xsi:type="dcterms:W3CDTF">2005-12-20T16:22:26Z</dcterms:created>
  <dcterms:modified xsi:type="dcterms:W3CDTF">2016-07-05T20:02:03Z</dcterms:modified>
</cp:coreProperties>
</file>