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39"/>
  </p:notesMasterIdLst>
  <p:handoutMasterIdLst>
    <p:handoutMasterId r:id="rId40"/>
  </p:handoutMasterIdLst>
  <p:sldIdLst>
    <p:sldId id="256" r:id="rId5"/>
    <p:sldId id="302" r:id="rId6"/>
    <p:sldId id="346" r:id="rId7"/>
    <p:sldId id="306" r:id="rId8"/>
    <p:sldId id="349" r:id="rId9"/>
    <p:sldId id="348" r:id="rId10"/>
    <p:sldId id="333" r:id="rId11"/>
    <p:sldId id="351" r:id="rId12"/>
    <p:sldId id="335" r:id="rId13"/>
    <p:sldId id="352" r:id="rId14"/>
    <p:sldId id="365" r:id="rId15"/>
    <p:sldId id="354" r:id="rId16"/>
    <p:sldId id="311" r:id="rId17"/>
    <p:sldId id="355" r:id="rId18"/>
    <p:sldId id="357" r:id="rId19"/>
    <p:sldId id="366" r:id="rId20"/>
    <p:sldId id="336" r:id="rId21"/>
    <p:sldId id="312" r:id="rId22"/>
    <p:sldId id="313" r:id="rId23"/>
    <p:sldId id="358" r:id="rId24"/>
    <p:sldId id="314" r:id="rId25"/>
    <p:sldId id="315" r:id="rId26"/>
    <p:sldId id="338" r:id="rId27"/>
    <p:sldId id="341" r:id="rId28"/>
    <p:sldId id="364" r:id="rId29"/>
    <p:sldId id="316" r:id="rId30"/>
    <p:sldId id="317" r:id="rId31"/>
    <p:sldId id="318" r:id="rId32"/>
    <p:sldId id="345" r:id="rId33"/>
    <p:sldId id="362" r:id="rId34"/>
    <p:sldId id="319" r:id="rId35"/>
    <p:sldId id="343" r:id="rId36"/>
    <p:sldId id="363" r:id="rId37"/>
    <p:sldId id="310" r:id="rId3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980C1251-DB6B-4AD2-911A-188DD7140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80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54ED87AA-21ED-4441-A560-0435B97FE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238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B8084D3-D637-488F-8887-F7AA664C2574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E57C2AE-D1F3-41D6-9E4D-D98D73BB8D20}" type="slidenum">
              <a:rPr lang="en-US" altLang="en-US" sz="1300"/>
              <a:pPr/>
              <a:t>25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74A6119E-A79A-4D1C-8CAD-F00BCE2DD0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712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92D420DA-13D2-4B76-A629-B4D5DCE6B9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740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0F696730-73DD-4CC2-8980-303D375C98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927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99999C5F-6035-4BE8-9E85-FF6765BAC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80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CC0C354B-ECC8-4FCC-BF53-E3AEA8A259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83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239C1458-DFDD-484A-8020-F79D12AD6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45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C5E765E4-01F2-4EF2-BBA5-EBE3C7AAE7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93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3C8B225F-EE4D-47C6-93B1-6CCD99B294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03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F95AC8E3-79D1-459E-B686-C8EF5C69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63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B78835F8-1B0F-4B6B-B9DB-59B6C10B0A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86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3-</a:t>
            </a:r>
            <a:fld id="{BF4BDCE0-33BE-4A41-9DEA-AD410E3444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26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Promoting Your Program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3-</a:t>
            </a:r>
            <a:fld id="{57EEE228-ED2E-459F-B28D-AA52FE2018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3: Promoting Your Program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Think about list of benefits that CERT program can bring to stakeholders </a:t>
            </a:r>
          </a:p>
          <a:p>
            <a:r>
              <a:rPr lang="en-US" altLang="en-US" smtClean="0"/>
              <a:t>Who might your CERT program want as partners?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9BA3842A-A916-42C4-BEF4-76E13C7E183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will the partnership with these groups bring to CERT?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2626F641-B537-43FB-85FC-493D368095F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Potential Partners 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14A33FB9-2FCE-4165-A427-F79456783B3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Overlap between setting your program’s vision and stakeholders/partners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CERT program has vision and initial goals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CERT program approaches potential partner to explain how new community resource (CERT) could help partner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CERT program asks for input and incorporates input into developing final program goals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Process results in stronger support for CERT program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42877AA8-F84B-428D-B10F-AF7FE7441CD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The Overlap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smtClean="0"/>
              <a:t>For some partners program promotion and goal setting are tied together</a:t>
            </a:r>
          </a:p>
          <a:p>
            <a:pPr marL="609600" indent="-609600"/>
            <a:r>
              <a:rPr lang="en-US" altLang="en-US" smtClean="0"/>
              <a:t>For other partners, CERT program sets goals first and then promotes program 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F9F00703-B398-42B3-A9EA-6C1C250D7A5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  <p:pic>
        <p:nvPicPr>
          <p:cNvPr id="15366" name="Picture 6" descr="They know you, now build the relationship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3976688"/>
            <a:ext cx="5992812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3-7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Levels of Partners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For which stakeholders/partners are goal setting and promotion tied together?</a:t>
            </a:r>
          </a:p>
          <a:p>
            <a:pPr lvl="1"/>
            <a:r>
              <a:rPr lang="en-US" altLang="en-US" smtClean="0"/>
              <a:t>Tied together for those whose approval is critical to program’s existence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1F30E55D-D900-416B-8B52-9D58F2751F71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Program Partners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For which stakeholders/partners do you set the program goals first and then do program promotion? </a:t>
            </a:r>
          </a:p>
          <a:p>
            <a:pPr lvl="1"/>
            <a:r>
              <a:rPr lang="en-US" altLang="en-US" smtClean="0"/>
              <a:t>Separate for program volunteers and those who are peripherally involved in program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92B1D950-2D2D-4FF3-A4EC-44D4B41431A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Program Partners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Program Partners and Goal Setting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55F17836-5605-4E57-A198-5C019209290D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90513" indent="-290513"/>
            <a:r>
              <a:rPr lang="en-US" altLang="en-US" smtClean="0"/>
              <a:t>Recruiting partners is like assembling a successful team</a:t>
            </a:r>
          </a:p>
          <a:p>
            <a:pPr marL="682625" lvl="1" indent="-217488"/>
            <a:r>
              <a:rPr lang="en-US" altLang="en-US" smtClean="0"/>
              <a:t>Takes thoughtful planning</a:t>
            </a:r>
          </a:p>
          <a:p>
            <a:pPr marL="290513" indent="-290513"/>
            <a:r>
              <a:rPr lang="en-US" altLang="en-US" smtClean="0"/>
              <a:t>Program Managers probably will have only one opportunity to introduce CERT to many potential partners</a:t>
            </a:r>
          </a:p>
          <a:p>
            <a:pPr marL="290513" indent="-290513"/>
            <a:r>
              <a:rPr lang="en-US" altLang="en-US" smtClean="0"/>
              <a:t>Make sure your approach is well planned 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FD375936-3C2D-446F-B051-C0E4D58D413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Create Partnerships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mtClean="0"/>
              <a:t>Create Program Description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Develop plan for approaching each partner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Schedule one-on-one meetings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Maintain contact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Constantly be alert for new partners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30A08E4B-B702-4E6C-92C8-F721ADA227D7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2928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How to Develop Partnerships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participants will be able to describe the purposes and strategies for promoting a local CERT program:</a:t>
            </a:r>
          </a:p>
          <a:p>
            <a:pPr lvl="1"/>
            <a:r>
              <a:rPr lang="en-US" altLang="en-US" smtClean="0"/>
              <a:t>Explain expected outcomes for program promotion</a:t>
            </a:r>
          </a:p>
          <a:p>
            <a:pPr lvl="1"/>
            <a:r>
              <a:rPr lang="en-US" altLang="en-US" smtClean="0"/>
              <a:t>Identify community organizations to target for partnership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C764BCA1-2747-4F28-B793-3E00EDCCABF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Even before Program Manager approaches potential partner, CERT program must be very clear on what program is about and what it will do</a:t>
            </a:r>
          </a:p>
          <a:p>
            <a:r>
              <a:rPr lang="en-US" altLang="en-US" smtClean="0"/>
              <a:t>Best way is by developing program description</a:t>
            </a:r>
          </a:p>
          <a:p>
            <a:pPr lvl="1"/>
            <a:r>
              <a:rPr lang="en-US" altLang="en-US" smtClean="0"/>
              <a:t>Also called “white paper” </a:t>
            </a:r>
          </a:p>
          <a:p>
            <a:r>
              <a:rPr lang="en-US" altLang="en-US" smtClean="0"/>
              <a:t>Program description presents overall approach to program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13964988-7574-4866-AFA6-50BBE72BF0C7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76148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100" dirty="0">
                <a:solidFill>
                  <a:schemeClr val="bg1"/>
                </a:solidFill>
                <a:cs typeface="Times New Roman" pitchFamily="18" charset="0"/>
              </a:rPr>
              <a:t>#1 Create Program Description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smtClean="0"/>
              <a:t>Develop draft program description first</a:t>
            </a:r>
          </a:p>
          <a:p>
            <a:pPr marL="609600" indent="-609600"/>
            <a:r>
              <a:rPr lang="en-US" altLang="en-US" smtClean="0"/>
              <a:t>Refine paper after receiving input from partners</a:t>
            </a:r>
          </a:p>
          <a:p>
            <a:pPr marL="609600" indent="-609600"/>
            <a:r>
              <a:rPr lang="en-US" altLang="en-US" smtClean="0"/>
              <a:t>Use information in final program description as you promote your program 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CEBD68AA-11D6-4E30-9C83-BD167427C583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xfrm>
            <a:off x="965200" y="-95250"/>
            <a:ext cx="788162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Program Description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Development</a:t>
            </a:r>
            <a:endParaRPr lang="en-US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Give careful thought to how you will approach each partner that you have targeted for participation 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74D143F4-6FAC-4B8D-8C0C-72A746A6C43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/>
          </a:p>
        </p:txBody>
      </p:sp>
      <p:pic>
        <p:nvPicPr>
          <p:cNvPr id="23558" name="Picture 6" descr="Think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95575"/>
            <a:ext cx="3552825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135688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3-10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#2 Develop Plan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Prepare for a meeting with each potential partner</a:t>
            </a:r>
          </a:p>
          <a:p>
            <a:pPr lvl="1">
              <a:defRPr/>
            </a:pPr>
            <a:r>
              <a:rPr lang="en-US" dirty="0" smtClean="0"/>
              <a:t>Research the organization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Identify how you can help each other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Develop talking points</a:t>
            </a:r>
          </a:p>
          <a:p>
            <a:pPr marL="342900" lvl="1" indent="-342900"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buFontTx/>
              <a:buNone/>
              <a:defRPr/>
            </a:pPr>
            <a:endParaRPr lang="en-US" dirty="0" smtClean="0"/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8E9C33FA-4FE9-4D35-9095-06AC0E8A779B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4582" name="Rounded Rectangle 6"/>
          <p:cNvSpPr>
            <a:spLocks noChangeArrowheads="1"/>
          </p:cNvSpPr>
          <p:nvPr/>
        </p:nvSpPr>
        <p:spPr bwMode="auto">
          <a:xfrm>
            <a:off x="2322513" y="4189413"/>
            <a:ext cx="4930775" cy="15557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i="1" dirty="0">
              <a:latin typeface="Lucida Sans" pitchFamily="34" charset="0"/>
              <a:ea typeface="Lucida Sans" pitchFamily="34" charset="0"/>
              <a:cs typeface="Lucida Sans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i="1" dirty="0">
                <a:latin typeface="Lucida Sans" pitchFamily="34" charset="0"/>
                <a:ea typeface="Lucida Sans" pitchFamily="34" charset="0"/>
                <a:cs typeface="Lucida Sans" pitchFamily="34" charset="0"/>
              </a:rPr>
              <a:t>Develop a Plan Checklist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3-10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#2 Develop Plan (cont’d)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 on time</a:t>
            </a:r>
          </a:p>
          <a:p>
            <a:r>
              <a:rPr lang="en-US" altLang="en-US" smtClean="0"/>
              <a:t>Be well prepared</a:t>
            </a:r>
          </a:p>
          <a:p>
            <a:r>
              <a:rPr lang="en-US" altLang="en-US" smtClean="0"/>
              <a:t>Be clear and concise</a:t>
            </a:r>
          </a:p>
          <a:p>
            <a:r>
              <a:rPr lang="en-US" altLang="en-US" smtClean="0"/>
              <a:t>Make sure to listen as well as talk</a:t>
            </a:r>
          </a:p>
          <a:p>
            <a:r>
              <a:rPr lang="en-US" altLang="en-US" smtClean="0"/>
              <a:t>End meeting on time 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397A636B-28D4-4AAC-9692-5136FCD3897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#3 Hold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Follow up meeting with letter:</a:t>
            </a:r>
          </a:p>
          <a:p>
            <a:pPr lvl="1"/>
            <a:r>
              <a:rPr lang="en-US" altLang="en-US" smtClean="0"/>
              <a:t>Thanks person you met with</a:t>
            </a:r>
          </a:p>
          <a:p>
            <a:pPr lvl="1"/>
            <a:r>
              <a:rPr lang="en-US" altLang="en-US" smtClean="0"/>
              <a:t>Briefly repeats your key points</a:t>
            </a:r>
          </a:p>
          <a:p>
            <a:pPr lvl="1"/>
            <a:r>
              <a:rPr lang="en-US" altLang="en-US" smtClean="0"/>
              <a:t>Indicates when you will contact them again</a:t>
            </a:r>
          </a:p>
          <a:p>
            <a:endParaRPr lang="en-US" altLang="en-US" smtClean="0"/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AC183FE9-C4E8-4393-854D-638D5534BE2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#3 Hold Meeting (cont’d)</a:t>
            </a:r>
            <a:br>
              <a:rPr lang="en-US" altLang="en-US" dirty="0" smtClean="0">
                <a:latin typeface="Arial" charset="0"/>
              </a:rPr>
            </a:br>
            <a:endParaRPr lang="en-US" alt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Have regular communication with organization's contact </a:t>
            </a:r>
          </a:p>
          <a:p>
            <a:r>
              <a:rPr lang="en-US" altLang="en-US" smtClean="0"/>
              <a:t>Make it win-win relationship</a:t>
            </a:r>
          </a:p>
          <a:p>
            <a:pPr lvl="1"/>
            <a:r>
              <a:rPr lang="en-US" altLang="en-US" smtClean="0"/>
              <a:t>Promote your partners as you promote CERT program</a:t>
            </a:r>
          </a:p>
          <a:p>
            <a:pPr lvl="1"/>
            <a:r>
              <a:rPr lang="en-US" altLang="en-US" smtClean="0"/>
              <a:t>Offer services to partner</a:t>
            </a:r>
          </a:p>
          <a:p>
            <a:pPr lvl="1"/>
            <a:r>
              <a:rPr lang="en-US" altLang="en-US" smtClean="0"/>
              <a:t>Make it easy to do business with CERT program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623CEB6C-BEC5-4AA8-8E92-4F1B9B5CD56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#4 Maintain Contact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Job of recruiting partners is ongoing</a:t>
            </a:r>
          </a:p>
          <a:p>
            <a:pPr lvl="1"/>
            <a:r>
              <a:rPr lang="en-US" altLang="en-US" smtClean="0"/>
              <a:t>Keep notes of contacts you make and possible resources they can provide </a:t>
            </a:r>
          </a:p>
          <a:p>
            <a:pPr lvl="1"/>
            <a:r>
              <a:rPr lang="en-US" altLang="en-US" smtClean="0"/>
              <a:t>Encourage partners to identify others who can contribute to CERT program 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F43DF54A-6514-4158-8916-723442372D6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500" dirty="0">
                <a:solidFill>
                  <a:schemeClr val="bg1"/>
                </a:solidFill>
                <a:cs typeface="Times New Roman" pitchFamily="18" charset="0"/>
              </a:rPr>
              <a:t>#5 Watch for New Partners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AF26A7C4-9F1E-441C-889E-96F5A0E5068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pic>
        <p:nvPicPr>
          <p:cNvPr id="29701" name="Picture 6" descr="CERT volunteer ves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163638"/>
            <a:ext cx="6391275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Promotional Message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the key messages and values of the CERT Program? </a:t>
            </a:r>
          </a:p>
          <a:p>
            <a:pPr lvl="1"/>
            <a:r>
              <a:rPr lang="en-US" altLang="en-US" smtClean="0"/>
              <a:t>Safety, safety, safety; “safety first”</a:t>
            </a:r>
          </a:p>
          <a:p>
            <a:pPr lvl="1"/>
            <a:r>
              <a:rPr lang="en-US" altLang="en-US" smtClean="0"/>
              <a:t>Teamwork</a:t>
            </a:r>
          </a:p>
          <a:p>
            <a:pPr lvl="1"/>
            <a:r>
              <a:rPr lang="en-US" altLang="en-US" smtClean="0"/>
              <a:t>Community members helping each other in the neighborhood, workplace, school, etc.</a:t>
            </a:r>
          </a:p>
          <a:p>
            <a:pPr lvl="1"/>
            <a:r>
              <a:rPr lang="en-US" altLang="en-US" smtClean="0"/>
              <a:t>Valuing volunteers and CERT as an asset to the community</a:t>
            </a:r>
          </a:p>
          <a:p>
            <a:pPr lvl="1"/>
            <a:r>
              <a:rPr lang="en-US" altLang="en-US" smtClean="0"/>
              <a:t>Preparedness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3792BA89-998A-449D-9CFE-D063B2C388A6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Key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participants will be able to:</a:t>
            </a:r>
          </a:p>
          <a:p>
            <a:pPr lvl="1"/>
            <a:r>
              <a:rPr lang="en-US" altLang="en-US" smtClean="0"/>
              <a:t>Explain how the process of goal setting is linked to program promotion</a:t>
            </a:r>
          </a:p>
          <a:p>
            <a:pPr lvl="1"/>
            <a:r>
              <a:rPr lang="en-US" altLang="en-US" smtClean="0"/>
              <a:t>Articulate CERT core messages to include in program promotion</a:t>
            </a:r>
          </a:p>
          <a:p>
            <a:pPr lvl="1"/>
            <a:r>
              <a:rPr lang="en-US" altLang="en-US" smtClean="0"/>
              <a:t>Identify techniques for promoting a program to various audiences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3F11D0D0-AD4C-425B-9726-60984B5A836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Objectives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the key messages and values of the CERT Program? (cont’d)</a:t>
            </a:r>
          </a:p>
          <a:p>
            <a:pPr lvl="1"/>
            <a:r>
              <a:rPr lang="en-US" altLang="en-US" smtClean="0"/>
              <a:t>Importance of each individual’s contribution</a:t>
            </a:r>
          </a:p>
          <a:p>
            <a:pPr lvl="1"/>
            <a:r>
              <a:rPr lang="en-US" altLang="en-US" smtClean="0"/>
              <a:t>Practice, practice, practice</a:t>
            </a:r>
          </a:p>
          <a:p>
            <a:pPr lvl="1"/>
            <a:r>
              <a:rPr lang="en-US" altLang="en-US" smtClean="0"/>
              <a:t>Self-sufficiency and problem-solving, rather than the victim role</a:t>
            </a:r>
          </a:p>
          <a:p>
            <a:pPr lvl="1"/>
            <a:r>
              <a:rPr lang="en-US" altLang="en-US" smtClean="0"/>
              <a:t>Leadership</a:t>
            </a:r>
          </a:p>
          <a:p>
            <a:pPr lvl="1"/>
            <a:r>
              <a:rPr lang="en-US" altLang="en-US" smtClean="0"/>
              <a:t>Ability to do the greatest good for the greatest number in the shortest amount of time</a:t>
            </a:r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2022D19E-5F48-4F1D-8597-0B0155110377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Key Messages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Needs of target audience dictate:</a:t>
            </a:r>
          </a:p>
          <a:p>
            <a:pPr lvl="1"/>
            <a:r>
              <a:rPr lang="en-US" altLang="en-US" smtClean="0"/>
              <a:t>What promotional message CERT program uses</a:t>
            </a:r>
          </a:p>
          <a:p>
            <a:pPr lvl="1"/>
            <a:r>
              <a:rPr lang="en-US" altLang="en-US" smtClean="0"/>
              <a:t>How that message </a:t>
            </a:r>
            <a:br>
              <a:rPr lang="en-US" altLang="en-US" smtClean="0"/>
            </a:br>
            <a:r>
              <a:rPr lang="en-US" altLang="en-US" smtClean="0"/>
              <a:t>is communicated</a:t>
            </a:r>
          </a:p>
        </p:txBody>
      </p:sp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27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1361B3CB-046F-4C8E-A6C0-091CCC283F7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/>
          </a:p>
        </p:txBody>
      </p:sp>
      <p:pic>
        <p:nvPicPr>
          <p:cNvPr id="32774" name="Picture 6" descr="Campus CERT group sho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8" y="2492375"/>
            <a:ext cx="4233862" cy="317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3-16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Which Message Is Right?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Promoting the CERT Program</a:t>
            </a:r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517415A1-3D15-475D-84A6-9AF57083A343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Promoting to Target Audiences</a:t>
            </a:r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720D139B-0200-4572-8B5B-CD1A1C351877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Why We Promote and To Whom We Promote</a:t>
            </a:r>
          </a:p>
          <a:p>
            <a:r>
              <a:rPr lang="en-US" altLang="en-US" smtClean="0"/>
              <a:t>The Importance of Partnerships</a:t>
            </a:r>
          </a:p>
          <a:p>
            <a:r>
              <a:rPr lang="en-US" altLang="en-US" smtClean="0"/>
              <a:t>Program Promotion and Goal Setting</a:t>
            </a:r>
          </a:p>
          <a:p>
            <a:r>
              <a:rPr lang="en-US" altLang="en-US" smtClean="0"/>
              <a:t>How to Initiate and Foster Partnerships</a:t>
            </a:r>
          </a:p>
          <a:p>
            <a:r>
              <a:rPr lang="en-US" altLang="en-US" smtClean="0"/>
              <a:t>The Promotional Message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63B6C432-F8CF-4A69-A54F-F97047AC1A5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Why we promote and to whom we promote</a:t>
            </a:r>
          </a:p>
          <a:p>
            <a:r>
              <a:rPr lang="en-US" altLang="en-US" smtClean="0"/>
              <a:t>The importance of partnerships</a:t>
            </a:r>
          </a:p>
          <a:p>
            <a:r>
              <a:rPr lang="en-US" altLang="en-US" smtClean="0"/>
              <a:t>Program promotion and goal setting</a:t>
            </a:r>
          </a:p>
          <a:p>
            <a:r>
              <a:rPr lang="en-US" altLang="en-US" smtClean="0"/>
              <a:t>How to initiate and foster partnerships</a:t>
            </a:r>
          </a:p>
          <a:p>
            <a:r>
              <a:rPr lang="en-US" altLang="en-US" smtClean="0"/>
              <a:t>The promotional message 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F9FF7798-5C6C-4C9C-8FEF-3844D79858C7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Top priority for Program Managers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520AB7F3-0ECB-446F-8278-8DB738AC6E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pic>
        <p:nvPicPr>
          <p:cNvPr id="6150" name="Picture 6" descr="CERT volunteer booth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1965325"/>
            <a:ext cx="6083300" cy="408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Promotion: Why and Who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Why is it important to promote your CERT program?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get program started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get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keep program visible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gain support from: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Public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Potential sponsors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Community officials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Professional responders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To educate about need for preparedness 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63AD5A68-EF33-4264-A46C-C09770D52D9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Why Promote?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Every community member is a stakeholder</a:t>
            </a:r>
          </a:p>
          <a:p>
            <a:r>
              <a:rPr lang="en-US" altLang="en-US" smtClean="0"/>
              <a:t>CERT program needs support of stakeholders to succeed</a:t>
            </a:r>
          </a:p>
          <a:p>
            <a:r>
              <a:rPr lang="en-US" altLang="en-US" smtClean="0"/>
              <a:t>Support may be passive or active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89F86963-B5B0-4BAC-B981-AD12A9BB722E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pic>
        <p:nvPicPr>
          <p:cNvPr id="8198" name="Picture 5" descr="Los Angeles CERT Fai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3625850"/>
            <a:ext cx="3544887" cy="265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What benefits could the CERT program have for key stakeholders and the community? </a:t>
            </a:r>
          </a:p>
          <a:p>
            <a:pPr lvl="1"/>
            <a:r>
              <a:rPr lang="en-US" altLang="en-US" sz="2400" smtClean="0"/>
              <a:t>Supports emergency management and its agencies</a:t>
            </a:r>
          </a:p>
          <a:p>
            <a:pPr lvl="1"/>
            <a:r>
              <a:rPr lang="en-US" altLang="en-US" sz="2400" smtClean="0"/>
              <a:t>Expands emergency response capability of community</a:t>
            </a:r>
          </a:p>
          <a:p>
            <a:pPr lvl="1"/>
            <a:r>
              <a:rPr lang="en-US" altLang="en-US" sz="2400" smtClean="0"/>
              <a:t>Is reliable resource for emergency responders in non-emergency situations</a:t>
            </a:r>
          </a:p>
          <a:p>
            <a:pPr lvl="1"/>
            <a:r>
              <a:rPr lang="en-US" altLang="en-US" sz="2400" smtClean="0"/>
              <a:t>Expands home and workplace preparedness</a:t>
            </a:r>
          </a:p>
          <a:p>
            <a:pPr lvl="1"/>
            <a:r>
              <a:rPr lang="en-US" altLang="en-US" sz="2400" smtClean="0"/>
              <a:t>Increases neighborhood and workplace involvement with public safety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86658333-A2D9-47D8-BCEF-11CEAA4C0C1C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Why Promote?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Partners are stakeholders who see usefulness of having more active relationship with CERT program</a:t>
            </a:r>
          </a:p>
          <a:p>
            <a:r>
              <a:rPr lang="en-US" altLang="en-US" smtClean="0"/>
              <a:t>Partnerships are essential in starting and sustaining CERT </a:t>
            </a:r>
            <a:br>
              <a:rPr lang="en-US" altLang="en-US" smtClean="0"/>
            </a:br>
            <a:r>
              <a:rPr lang="en-US" altLang="en-US" smtClean="0"/>
              <a:t>program</a:t>
            </a:r>
          </a:p>
          <a:p>
            <a:endParaRPr lang="en-US" altLang="en-US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Promoting Your Program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3-</a:t>
            </a:r>
            <a:fld id="{2E94ED38-86CD-4FF0-B3A2-9F0C656BE81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pic>
        <p:nvPicPr>
          <p:cNvPr id="10246" name="Picture 7" descr="partnershi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3425825"/>
            <a:ext cx="3367087" cy="25225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3-3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584708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spc="-50" dirty="0">
                <a:solidFill>
                  <a:schemeClr val="bg1"/>
                </a:solidFill>
                <a:cs typeface="Times New Roman" pitchFamily="18" charset="0"/>
              </a:rPr>
              <a:t>Importance of Partnerships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33F071-0758-4222-9F3F-086D305540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7139F9B-F2AD-4B9D-B0A3-064F69B965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C8B32B-CA13-4436-906F-82206E1255C3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3565</TotalTime>
  <Words>1287</Words>
  <Application>Microsoft Office PowerPoint</Application>
  <PresentationFormat>On-screen Show (4:3)</PresentationFormat>
  <Paragraphs>264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Custom Design</vt:lpstr>
      <vt:lpstr>Unit 3: Promoting Your Program</vt:lpstr>
      <vt:lpstr>Unit Objectives</vt:lpstr>
      <vt:lpstr>Unit Objectives (cont’d)</vt:lpstr>
      <vt:lpstr>Unit Topics</vt:lpstr>
      <vt:lpstr>Promotion: Why and Who</vt:lpstr>
      <vt:lpstr>Why Promote?</vt:lpstr>
      <vt:lpstr>CERT Stakeholders</vt:lpstr>
      <vt:lpstr>Why Promote?</vt:lpstr>
      <vt:lpstr>Importance of Partnerships</vt:lpstr>
      <vt:lpstr>What Do You Think?</vt:lpstr>
      <vt:lpstr>What Do You Think?</vt:lpstr>
      <vt:lpstr>Activity</vt:lpstr>
      <vt:lpstr>The Overlap</vt:lpstr>
      <vt:lpstr>Levels of Partners</vt:lpstr>
      <vt:lpstr>Program Partners</vt:lpstr>
      <vt:lpstr>Program Partners (cont’d)</vt:lpstr>
      <vt:lpstr>Activity</vt:lpstr>
      <vt:lpstr>Create Partnerships</vt:lpstr>
      <vt:lpstr>How to Develop Partnerships</vt:lpstr>
      <vt:lpstr>#1 Create Program Description</vt:lpstr>
      <vt:lpstr>Program Description  Development</vt:lpstr>
      <vt:lpstr>#2 Develop Plan </vt:lpstr>
      <vt:lpstr>#2 Develop Plan (cont’d) </vt:lpstr>
      <vt:lpstr>#3 Hold Meeting</vt:lpstr>
      <vt:lpstr>#3 Hold Meeting (cont’d) </vt:lpstr>
      <vt:lpstr>#4 Maintain Contact</vt:lpstr>
      <vt:lpstr>#5 Watch for New Partners</vt:lpstr>
      <vt:lpstr>Promotional Message</vt:lpstr>
      <vt:lpstr>Key Messages</vt:lpstr>
      <vt:lpstr>Key Messages (cont’d)</vt:lpstr>
      <vt:lpstr>Which Message Is Right?</vt:lpstr>
      <vt:lpstr>Activity</vt:lpstr>
      <vt:lpstr>Activity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3: Promoting Your Program</dc:title>
  <dc:subject>This document contains Unit 3 of the CERT Program Manager Course, which concerns promoting your program.</dc:subject>
  <dc:creator>FEMA;Community Emergency Response Team</dc:creator>
  <cp:keywords>FEMA, CERT, program, manager, course, unit 3, promoting</cp:keywords>
  <cp:lastModifiedBy>Jones, Cynthia</cp:lastModifiedBy>
  <cp:revision>352</cp:revision>
  <cp:lastPrinted>2005-12-21T16:28:49Z</cp:lastPrinted>
  <dcterms:created xsi:type="dcterms:W3CDTF">2005-12-20T16:22:26Z</dcterms:created>
  <dcterms:modified xsi:type="dcterms:W3CDTF">2016-07-05T19:35:31Z</dcterms:modified>
</cp:coreProperties>
</file>