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10"/>
  </p:notesMasterIdLst>
  <p:handoutMasterIdLst>
    <p:handoutMasterId r:id="rId11"/>
  </p:handoutMasterIdLst>
  <p:sldIdLst>
    <p:sldId id="256" r:id="rId5"/>
    <p:sldId id="311" r:id="rId6"/>
    <p:sldId id="312" r:id="rId7"/>
    <p:sldId id="313" r:id="rId8"/>
    <p:sldId id="308" r:id="rId9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6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F41EEF-788C-4F8B-87A7-CF5AA11B6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07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C53A2E-C461-4C27-84FB-487106547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04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8B462EFC-AA4B-40C6-872E-0DA7FD0BFB3A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8513" y="3530601"/>
            <a:ext cx="7815943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07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0275A9CF-6033-41B7-A522-A23FB1E4D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7F10DB6B-AF1E-4B41-853B-EFF95D2B1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445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0CF53A64-2B47-42CA-AA29-455A3B335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0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9" y="76200"/>
            <a:ext cx="7815943" cy="8255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B312BB7F-4106-4B52-97B3-800A487A0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0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CA8267D6-666C-4793-A21C-D0BF4190E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66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A2A24103-0A6E-4E5F-9500-08EF9756E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932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14DCE2CA-CD93-4259-8C09-8CD431FA1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1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05318CDE-9774-4035-92FB-515144AD5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556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5C5CFE1F-F1DC-4AEB-AC5C-B567370486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87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5B656ECD-18E3-4681-B571-A245D57A3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13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</a:t>
            </a:r>
            <a:fld id="{A1492A84-466A-4858-859D-92F9E740E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85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22400" y="6572250"/>
            <a:ext cx="6781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Train-the-Trainer:  Course Summary</a:t>
            </a: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193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17-</a:t>
            </a:r>
            <a:fld id="{9A263AE0-C621-480D-8814-56A4E9388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360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ackground image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226" y="5848574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38846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Train-the-Trainer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altLang="en-US" sz="4400" dirty="0">
                <a:solidFill>
                  <a:schemeClr val="bg1"/>
                </a:solidFill>
              </a:rPr>
              <a:t>Unit 17:  Course Summary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At the conclusion of this training, participants will be able to: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Demonstrate knowledge of </a:t>
            </a:r>
            <a:r>
              <a:rPr lang="en-US" altLang="en-US" i="1" smtClean="0"/>
              <a:t>CERT Basic Training </a:t>
            </a:r>
            <a:r>
              <a:rPr lang="en-US" altLang="en-US" smtClean="0"/>
              <a:t>course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Demonstrate ability to present assigned portion of course (teach-back)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Communicate core values of program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Demonstrate classroom management techniques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Demonstrate effective teaching techniques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Model appropriate behavior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Course Summary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17-</a:t>
            </a:r>
            <a:fld id="{0FADD7D5-9A25-47C5-979C-2A17CE45DBE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78763" y="6067425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17-1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How well were the learning objectives met?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Course Summary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17-</a:t>
            </a:r>
            <a:fld id="{CAFD83FE-5A39-42FD-80E7-609287CC1956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878763" y="6067425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17-1</a:t>
            </a:r>
            <a:endParaRPr lang="en-US" sz="1400" b="1" dirty="0">
              <a:latin typeface="+mn-l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What Do You Think? 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Were your expectations for this met for this course?</a:t>
            </a:r>
          </a:p>
        </p:txBody>
      </p:sp>
      <p:sp>
        <p:nvSpPr>
          <p:cNvPr id="51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Course Summary</a:t>
            </a:r>
          </a:p>
        </p:txBody>
      </p:sp>
      <p:sp>
        <p:nvSpPr>
          <p:cNvPr id="51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17-</a:t>
            </a:r>
            <a:fld id="{D2768CBE-F479-49D7-858A-A727286FBD6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sp>
        <p:nvSpPr>
          <p:cNvPr id="7" name="TextBox 6"/>
          <p:cNvSpPr txBox="1"/>
          <p:nvPr/>
        </p:nvSpPr>
        <p:spPr>
          <a:xfrm>
            <a:off x="7878763" y="6067425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17-1</a:t>
            </a:r>
            <a:endParaRPr lang="en-US" sz="1400" b="1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chemeClr val="bg1"/>
                </a:solidFill>
                <a:cs typeface="Times New Roman" pitchFamily="18" charset="0"/>
              </a:rPr>
              <a:t>What Do You Think? </a:t>
            </a:r>
          </a:p>
        </p:txBody>
      </p:sp>
      <p:pic>
        <p:nvPicPr>
          <p:cNvPr id="9" name="Picture 7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Train-the-Trainer:  Course Summary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17-</a:t>
            </a:r>
            <a:fld id="{556BF97B-DB02-47E7-8441-ACDAA050A08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pic>
        <p:nvPicPr>
          <p:cNvPr id="6149" name="Picture 8" descr="Firewor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876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0" name="Text Box 9"/>
          <p:cNvSpPr txBox="1">
            <a:spLocks noChangeArrowheads="1"/>
          </p:cNvSpPr>
          <p:nvPr/>
        </p:nvSpPr>
        <p:spPr bwMode="auto">
          <a:xfrm>
            <a:off x="762000" y="4114800"/>
            <a:ext cx="4876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>
                <a:solidFill>
                  <a:schemeClr val="bg1"/>
                </a:solidFill>
                <a:latin typeface="Comic Sans MS" pitchFamily="66" charset="0"/>
              </a:rPr>
              <a:t>Congratulations!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  <a:cs typeface="Times New Roman" pitchFamily="18" charset="0"/>
              </a:rPr>
              <a:t>Graduation</a:t>
            </a:r>
          </a:p>
        </p:txBody>
      </p:sp>
      <p:pic>
        <p:nvPicPr>
          <p:cNvPr id="7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6.0&quot;&gt;&lt;object type=&quot;1&quot; unique_id=&quot;10001&quot;&gt;&lt;object type=&quot;8&quot; unique_id=&quot;10023&quot;&gt;&lt;/object&gt;&lt;object type=&quot;2&quot; unique_id=&quot;10024&quot;&gt;&lt;object type=&quot;3&quot; unique_id=&quot;10025&quot;&gt;&lt;property id=&quot;20148&quot; value=&quot;5&quot;/&gt;&lt;property id=&quot;20300&quot; value=&quot;Slide 1&quot;/&gt;&lt;property id=&quot;20307&quot; value=&quot;256&quot;/&gt;&lt;/object&gt;&lt;object type=&quot;3&quot; unique_id=&quot;10026&quot;&gt;&lt;property id=&quot;20148&quot; value=&quot;5&quot;/&gt;&lt;property id=&quot;20300&quot; value=&quot;Slide 2&quot;/&gt;&lt;property id=&quot;20307&quot; value=&quot;311&quot;/&gt;&lt;/object&gt;&lt;object type=&quot;3&quot; unique_id=&quot;10027&quot;&gt;&lt;property id=&quot;20148&quot; value=&quot;5&quot;/&gt;&lt;property id=&quot;20300&quot; value=&quot;Slide 3&quot;/&gt;&lt;property id=&quot;20307&quot; value=&quot;312&quot;/&gt;&lt;/object&gt;&lt;object type=&quot;3&quot; unique_id=&quot;10028&quot;&gt;&lt;property id=&quot;20148&quot; value=&quot;5&quot;/&gt;&lt;property id=&quot;20300&quot; value=&quot;Slide 4&quot;/&gt;&lt;property id=&quot;20307&quot; value=&quot;313&quot;/&gt;&lt;/object&gt;&lt;object type=&quot;3&quot; unique_id=&quot;10029&quot;&gt;&lt;property id=&quot;20148&quot; value=&quot;5&quot;/&gt;&lt;property id=&quot;20300&quot; value=&quot;Slide 5&quot;/&gt;&lt;property id=&quot;20307&quot; value=&quot;308&quot;/&gt;&lt;/object&gt;&lt;/object&gt;&lt;/object&gt;&lt;/database&gt;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1E4E77-FCB6-4658-B765-5DD90832C8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035977-36F7-45E0-ACE7-DEF9494432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B0886A0-E076-48DB-A2F3-ADAADAB6BF30}">
  <ds:schemaRefs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1600</TotalTime>
  <Words>119</Words>
  <Application>Microsoft Office PowerPoint</Application>
  <PresentationFormat>On-screen Show (4:3)</PresentationFormat>
  <Paragraphs>28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Unit 17:  Course Summary</vt:lpstr>
      <vt:lpstr>Unit Objectives</vt:lpstr>
      <vt:lpstr>What Do You Think? </vt:lpstr>
      <vt:lpstr>What Do You Think? </vt:lpstr>
      <vt:lpstr>Graduation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17: Course Summary  - CERT Basic Train-the-Trainer Presentation</dc:title>
  <dc:subject>This presentation contains Unit 17 of the Train-the-Trainer Course for CERT Basic Training.</dc:subject>
  <dc:creator>FEMA;Community Emergency Response Team</dc:creator>
  <cp:keywords>FEMA, CERT, basic, training, train-the-trainer, unit 17, course summary</cp:keywords>
  <cp:lastModifiedBy>Jones, Cynthia</cp:lastModifiedBy>
  <cp:revision>204</cp:revision>
  <cp:lastPrinted>2005-12-21T16:28:49Z</cp:lastPrinted>
  <dcterms:created xsi:type="dcterms:W3CDTF">2005-12-20T16:22:26Z</dcterms:created>
  <dcterms:modified xsi:type="dcterms:W3CDTF">2016-07-06T16:04:42Z</dcterms:modified>
</cp:coreProperties>
</file>