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18"/>
  </p:notesMasterIdLst>
  <p:handoutMasterIdLst>
    <p:handoutMasterId r:id="rId19"/>
  </p:handoutMasterIdLst>
  <p:sldIdLst>
    <p:sldId id="256" r:id="rId5"/>
    <p:sldId id="307" r:id="rId6"/>
    <p:sldId id="308" r:id="rId7"/>
    <p:sldId id="309" r:id="rId8"/>
    <p:sldId id="310" r:id="rId9"/>
    <p:sldId id="311" r:id="rId10"/>
    <p:sldId id="312" r:id="rId11"/>
    <p:sldId id="291" r:id="rId12"/>
    <p:sldId id="313" r:id="rId13"/>
    <p:sldId id="304" r:id="rId14"/>
    <p:sldId id="314" r:id="rId15"/>
    <p:sldId id="315" r:id="rId16"/>
    <p:sldId id="306" r:id="rId17"/>
  </p:sldIdLst>
  <p:sldSz cx="9144000" cy="6858000" type="screen4x3"/>
  <p:notesSz cx="7315200" cy="9601200"/>
  <p:custDataLst>
    <p:tags r:id="rId20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94670" autoAdjust="0"/>
  </p:normalViewPr>
  <p:slideViewPr>
    <p:cSldViewPr snapToGrid="0">
      <p:cViewPr>
        <p:scale>
          <a:sx n="75" d="100"/>
          <a:sy n="75" d="100"/>
        </p:scale>
        <p:origin x="-1866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BF7929EC-9BA9-46A7-8732-545D7D4DF8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107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D7480DA8-08E3-4A49-8B3A-990F981459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4619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98DCA00C-FA50-472A-A518-B25F4B1111D2}" type="slidenum">
              <a:rPr lang="en-US" altLang="en-US" sz="1300" smtClean="0"/>
              <a:pPr/>
              <a:t>1</a:t>
            </a:fld>
            <a:endParaRPr lang="en-US" altLang="en-US" sz="130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3372B53E-CFC0-450F-831E-000D45DA4CE8}" type="slidenum">
              <a:rPr lang="en-US" altLang="en-US" sz="1300" smtClean="0"/>
              <a:pPr/>
              <a:t>8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53" tIns="48326" rIns="96653" bIns="48326"/>
          <a:lstStyle/>
          <a:p>
            <a:pPr eaLnBrk="1" hangingPunct="1"/>
            <a:endParaRPr lang="en-US" altLang="en-US" smtClean="0"/>
          </a:p>
        </p:txBody>
      </p:sp>
      <p:sp>
        <p:nvSpPr>
          <p:cNvPr id="24580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53" tIns="48326" rIns="96653" bIns="48326" anchor="b"/>
          <a:lstStyle>
            <a:lvl1pPr defTabSz="966788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9968EC23-AEFE-4649-9511-E6588847243D}" type="slidenum">
              <a:rPr lang="en-US" altLang="en-US" sz="1300"/>
              <a:pPr algn="r"/>
              <a:t>9</a:t>
            </a:fld>
            <a:endParaRPr lang="en-US" altLang="en-US"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66700" y="3517900"/>
            <a:ext cx="8775700" cy="825500"/>
          </a:xfrm>
          <a:prstGeom prst="rect">
            <a:avLst/>
          </a:prstGeom>
        </p:spPr>
        <p:txBody>
          <a:bodyPr/>
          <a:lstStyle>
            <a:lvl1pPr algn="l">
              <a:defRPr sz="3600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70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9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14-</a:t>
            </a:r>
            <a:fld id="{FFE6820F-1675-4D52-9E7D-5601CDC7F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25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9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14-</a:t>
            </a:r>
            <a:fld id="{061294F8-E296-4233-B0BE-AEF8388E18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98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9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14-</a:t>
            </a:r>
            <a:fld id="{7CB080C8-EF5F-467E-A6A9-CB95A2F22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058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7734300" cy="825500"/>
          </a:xfrm>
          <a:prstGeom prst="rect">
            <a:avLst/>
          </a:prstGeom>
        </p:spPr>
        <p:txBody>
          <a:bodyPr/>
          <a:lstStyle>
            <a:lvl1pPr algn="l">
              <a:defRPr sz="44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9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14-</a:t>
            </a:r>
            <a:fld id="{9A5A0DF0-9EB6-4222-898D-DE10DCF5D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626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9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14-</a:t>
            </a:r>
            <a:fld id="{E869A21F-77BA-436F-89F8-949403EDE7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079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9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14-</a:t>
            </a:r>
            <a:fld id="{6986DE96-35BC-4D0C-B987-BF48A6590A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492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9 Review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14-</a:t>
            </a:r>
            <a:fld id="{1D6A5459-B21F-4B28-9D55-79F32D95E2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538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9 Review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14-</a:t>
            </a:r>
            <a:fld id="{5806039D-749E-4BFC-94B4-C16F7E68B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486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9 Review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14-</a:t>
            </a:r>
            <a:fld id="{B58A815A-A734-477D-9682-248A0D5C11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735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9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14-</a:t>
            </a:r>
            <a:fld id="{9EC67FA5-5DF9-4516-8FAF-4A14C03D5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327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Train-the-Trainer: CERT Basic Training Unit 9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14-</a:t>
            </a:r>
            <a:fld id="{D2241A1D-D051-4329-B0D6-26486315E2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972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3091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572250"/>
            <a:ext cx="62738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Basic Train-the-Trainer: CERT Basic Training Unit 9 Review</a:t>
            </a: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61193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14-</a:t>
            </a:r>
            <a:fld id="{35644102-6EB6-41C8-A097-320EB04E2F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360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Background image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226" y="5848574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38846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200" dirty="0">
                <a:solidFill>
                  <a:schemeClr val="bg1"/>
                </a:solidFill>
                <a:latin typeface="Franklin Gothic Book" pitchFamily="34" charset="0"/>
              </a:rPr>
              <a:t>CERT Basic Train-the-Trainer</a:t>
            </a:r>
          </a:p>
        </p:txBody>
      </p:sp>
      <p:sp>
        <p:nvSpPr>
          <p:cNvPr id="5" name="Text Box 8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3600" dirty="0">
                <a:solidFill>
                  <a:schemeClr val="bg1"/>
                </a:solidFill>
              </a:rPr>
              <a:t>Unit 14: CERT Basic Training Unit 9 Review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Remind participants that they should practice safety at all times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Be prepared for participants to worry about “failing”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Encourage participants to work hard and to try everything they are physically able to do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Honest mistakes are good way to learn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Stress to participants that instructors are there to coach them</a:t>
            </a:r>
          </a:p>
        </p:txBody>
      </p:sp>
      <p:sp>
        <p:nvSpPr>
          <p:cNvPr id="112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9 Review</a:t>
            </a:r>
          </a:p>
        </p:txBody>
      </p:sp>
      <p:sp>
        <p:nvSpPr>
          <p:cNvPr id="1126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14-</a:t>
            </a:r>
            <a:fld id="{9773AC96-1F8C-4E26-9FA4-D81A86DE955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14-3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300" dirty="0">
                <a:solidFill>
                  <a:schemeClr val="bg1"/>
                </a:solidFill>
                <a:cs typeface="Times New Roman" pitchFamily="18" charset="0"/>
              </a:rPr>
              <a:t>Tips for Teaching Unit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If the Evolutions Model is used</a:t>
            </a:r>
          </a:p>
          <a:p>
            <a:pPr lvl="1"/>
            <a:r>
              <a:rPr lang="en-US" altLang="en-US" smtClean="0"/>
              <a:t>Identify each station with street address, e.g., “2222 Oak Street,” to reinforce proper use of documentation forms </a:t>
            </a:r>
          </a:p>
          <a:p>
            <a:pPr lvl="1"/>
            <a:r>
              <a:rPr lang="en-US" altLang="en-US" smtClean="0"/>
              <a:t>Switch team leader role at every station </a:t>
            </a:r>
          </a:p>
          <a:p>
            <a:r>
              <a:rPr lang="en-US" altLang="en-US" smtClean="0"/>
              <a:t>Allow enough time to debrief participants and trainers after exercise </a:t>
            </a:r>
          </a:p>
        </p:txBody>
      </p:sp>
      <p:sp>
        <p:nvSpPr>
          <p:cNvPr id="1229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9 Review</a:t>
            </a:r>
          </a:p>
        </p:txBody>
      </p:sp>
      <p:sp>
        <p:nvSpPr>
          <p:cNvPr id="1229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14-</a:t>
            </a:r>
            <a:fld id="{0A7093DF-7759-449C-A4AD-0D466CAA433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14-3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More Tips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Graduation</a:t>
            </a:r>
          </a:p>
          <a:p>
            <a:pPr lvl="1"/>
            <a:r>
              <a:rPr lang="en-US" altLang="en-US" smtClean="0"/>
              <a:t>Invite high-level officer from your organization or an elected local official to attend and recognize CERT graduates</a:t>
            </a:r>
          </a:p>
          <a:p>
            <a:r>
              <a:rPr lang="en-US" altLang="en-US" smtClean="0"/>
              <a:t>Thank participants and announce upcoming CERT activities after certificates are awarded</a:t>
            </a:r>
          </a:p>
        </p:txBody>
      </p:sp>
      <p:sp>
        <p:nvSpPr>
          <p:cNvPr id="1331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9 Review</a:t>
            </a:r>
          </a:p>
        </p:txBody>
      </p:sp>
      <p:sp>
        <p:nvSpPr>
          <p:cNvPr id="1331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14-</a:t>
            </a:r>
            <a:fld id="{BFA66AA7-E7F0-4405-8E14-C66FBDE3823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14-3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More Tips (</a:t>
            </a:r>
            <a:r>
              <a:rPr lang="en-US" altLang="en-US" sz="4400" dirty="0" err="1" smtClean="0">
                <a:solidFill>
                  <a:schemeClr val="bg1"/>
                </a:solidFill>
                <a:cs typeface="Times New Roman" pitchFamily="18" charset="0"/>
              </a:rPr>
              <a:t>con’t</a:t>
            </a:r>
            <a:r>
              <a:rPr lang="en-US" altLang="en-US" sz="4400" dirty="0" smtClean="0">
                <a:solidFill>
                  <a:schemeClr val="bg1"/>
                </a:solidFill>
                <a:cs typeface="Times New Roman" pitchFamily="18" charset="0"/>
              </a:rPr>
              <a:t>)</a:t>
            </a:r>
            <a:endParaRPr lang="en-US" altLang="en-US" sz="440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Unit 9 summarizes entire course </a:t>
            </a:r>
          </a:p>
          <a:p>
            <a:r>
              <a:rPr lang="en-US" altLang="en-US" smtClean="0"/>
              <a:t>Unit 9 allows participants to show and practice what they have learned</a:t>
            </a:r>
          </a:p>
          <a:p>
            <a:r>
              <a:rPr lang="en-US" altLang="en-US" smtClean="0"/>
              <a:t>Throughout course, participants should be told about what final session will include</a:t>
            </a:r>
          </a:p>
        </p:txBody>
      </p:sp>
      <p:sp>
        <p:nvSpPr>
          <p:cNvPr id="1433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9 Review</a:t>
            </a:r>
          </a:p>
        </p:txBody>
      </p:sp>
      <p:sp>
        <p:nvSpPr>
          <p:cNvPr id="1433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14-</a:t>
            </a:r>
            <a:fld id="{D15479E5-CF83-4DD3-87ED-FE817D8F483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14-3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Connection to Course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is the purpose of </a:t>
            </a:r>
            <a:r>
              <a:rPr lang="en-US" altLang="en-US" b="1" i="1" smtClean="0"/>
              <a:t>CERT Basic Training</a:t>
            </a:r>
            <a:r>
              <a:rPr lang="en-US" altLang="en-US" b="1" smtClean="0"/>
              <a:t> Unit 9?</a:t>
            </a:r>
          </a:p>
        </p:txBody>
      </p:sp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9 Review</a:t>
            </a:r>
          </a:p>
        </p:txBody>
      </p:sp>
      <p:sp>
        <p:nvSpPr>
          <p:cNvPr id="30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14-</a:t>
            </a:r>
            <a:fld id="{F05A9AE2-0517-48DD-86C1-D2ED720EEFF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14-1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is the purpose of </a:t>
            </a:r>
            <a:r>
              <a:rPr lang="en-US" altLang="en-US" b="1" i="1" smtClean="0"/>
              <a:t>CERT Basic </a:t>
            </a:r>
            <a:br>
              <a:rPr lang="en-US" altLang="en-US" b="1" i="1" smtClean="0"/>
            </a:br>
            <a:r>
              <a:rPr lang="en-US" altLang="en-US" b="1" i="1" smtClean="0"/>
              <a:t>Training</a:t>
            </a:r>
            <a:r>
              <a:rPr lang="en-US" altLang="en-US" b="1" smtClean="0"/>
              <a:t> Unit 9?</a:t>
            </a:r>
          </a:p>
          <a:p>
            <a:pPr lvl="1"/>
            <a:r>
              <a:rPr lang="en-US" altLang="en-US" smtClean="0"/>
              <a:t>To review the course</a:t>
            </a:r>
          </a:p>
          <a:p>
            <a:pPr lvl="1"/>
            <a:r>
              <a:rPr lang="en-US" altLang="en-US" smtClean="0"/>
              <a:t>To evaluate what participants have learned</a:t>
            </a:r>
          </a:p>
        </p:txBody>
      </p:sp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9 Review</a:t>
            </a:r>
          </a:p>
        </p:txBody>
      </p:sp>
      <p:sp>
        <p:nvSpPr>
          <p:cNvPr id="40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14-</a:t>
            </a:r>
            <a:fld id="{98EB5812-7599-4E76-AC5D-8E489B3DCBF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14-1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300" dirty="0">
                <a:solidFill>
                  <a:schemeClr val="bg1"/>
                </a:solidFill>
                <a:cs typeface="Times New Roman" pitchFamily="18" charset="0"/>
              </a:rPr>
              <a:t>The Purpose of Unit 9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is the learning objective for this unit?</a:t>
            </a:r>
          </a:p>
        </p:txBody>
      </p:sp>
      <p:sp>
        <p:nvSpPr>
          <p:cNvPr id="51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9 Review</a:t>
            </a:r>
          </a:p>
        </p:txBody>
      </p:sp>
      <p:sp>
        <p:nvSpPr>
          <p:cNvPr id="51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14-</a:t>
            </a:r>
            <a:fld id="{98188D95-83B4-4862-9109-E864FB86DC4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14-1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/>
            <a:r>
              <a:rPr lang="en-US" altLang="en-US" b="1" smtClean="0"/>
              <a:t>What is the learning objective for this unit?</a:t>
            </a:r>
          </a:p>
          <a:p>
            <a:pPr marL="609600" indent="-609600"/>
            <a:r>
              <a:rPr lang="en-US" altLang="en-US" smtClean="0"/>
              <a:t>To apply skills and knowledge learned in Units 1 through 8 to a simulated disaster situation</a:t>
            </a:r>
          </a:p>
        </p:txBody>
      </p:sp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9 Review</a:t>
            </a:r>
          </a:p>
        </p:txBody>
      </p:sp>
      <p:sp>
        <p:nvSpPr>
          <p:cNvPr id="61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14-</a:t>
            </a:r>
            <a:fld id="{A11AB464-372D-4A2F-9F2E-7392FEEDEB4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14-1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How is the learning objective addressed? </a:t>
            </a:r>
          </a:p>
          <a:p>
            <a:pPr>
              <a:buFontTx/>
              <a:buNone/>
            </a:pPr>
            <a:r>
              <a:rPr lang="en-US" altLang="en-US" b="1" smtClean="0"/>
              <a:t>	</a:t>
            </a:r>
          </a:p>
          <a:p>
            <a:pPr>
              <a:buFontTx/>
              <a:buNone/>
            </a:pPr>
            <a:r>
              <a:rPr lang="en-US" altLang="en-US" b="1" smtClean="0"/>
              <a:t>	</a:t>
            </a:r>
            <a:r>
              <a:rPr lang="en-US" altLang="en-US" smtClean="0"/>
              <a:t>“Apply skills and knowledge learned in Units 1 through 8 to a simulated disaster situation”</a:t>
            </a:r>
          </a:p>
        </p:txBody>
      </p:sp>
      <p:sp>
        <p:nvSpPr>
          <p:cNvPr id="71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9 Review</a:t>
            </a:r>
          </a:p>
        </p:txBody>
      </p:sp>
      <p:sp>
        <p:nvSpPr>
          <p:cNvPr id="71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14-</a:t>
            </a:r>
            <a:fld id="{1DC1BCAE-1869-46D8-8130-0C8794FAB74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14-1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How is the learning objective addressed? </a:t>
            </a:r>
          </a:p>
          <a:p>
            <a:r>
              <a:rPr lang="en-US" altLang="en-US" smtClean="0"/>
              <a:t>In these topics:</a:t>
            </a:r>
          </a:p>
          <a:p>
            <a:pPr lvl="1"/>
            <a:r>
              <a:rPr lang="en-US" altLang="en-US" smtClean="0"/>
              <a:t>Final Exam</a:t>
            </a:r>
          </a:p>
          <a:p>
            <a:pPr lvl="1"/>
            <a:r>
              <a:rPr lang="en-US" altLang="en-US" smtClean="0"/>
              <a:t>Disaster Simulation </a:t>
            </a:r>
          </a:p>
        </p:txBody>
      </p:sp>
      <p:sp>
        <p:nvSpPr>
          <p:cNvPr id="81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9 Review</a:t>
            </a:r>
          </a:p>
        </p:txBody>
      </p:sp>
      <p:sp>
        <p:nvSpPr>
          <p:cNvPr id="819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14-</a:t>
            </a:r>
            <a:fld id="{C03ED5C6-4C92-48E3-84BB-2D23D14658C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14-1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9 Review</a:t>
            </a:r>
          </a:p>
        </p:txBody>
      </p:sp>
      <p:sp>
        <p:nvSpPr>
          <p:cNvPr id="921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14-</a:t>
            </a:r>
            <a:fld id="{5BBEB8E6-0ADB-45C8-8F51-414360106C6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sp>
        <p:nvSpPr>
          <p:cNvPr id="922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4400" dirty="0" smtClean="0">
                <a:latin typeface="Arial" charset="0"/>
              </a:rPr>
              <a:t>Key Topics</a:t>
            </a:r>
          </a:p>
        </p:txBody>
      </p:sp>
      <p:sp>
        <p:nvSpPr>
          <p:cNvPr id="9221" name="Content Placeholder 2"/>
          <p:cNvSpPr>
            <a:spLocks noGrp="1"/>
          </p:cNvSpPr>
          <p:nvPr>
            <p:ph idx="1"/>
          </p:nvPr>
        </p:nvSpPr>
        <p:spPr>
          <a:xfrm>
            <a:off x="482600" y="1201738"/>
            <a:ext cx="8661400" cy="5173662"/>
          </a:xfrm>
        </p:spPr>
        <p:txBody>
          <a:bodyPr/>
          <a:lstStyle/>
          <a:p>
            <a:r>
              <a:rPr lang="en-US" altLang="en-US" smtClean="0"/>
              <a:t>Give brief overview of unit</a:t>
            </a:r>
          </a:p>
          <a:p>
            <a:r>
              <a:rPr lang="en-US" altLang="en-US" smtClean="0"/>
              <a:t>Briefly review by unit material that was covered in course</a:t>
            </a:r>
          </a:p>
          <a:p>
            <a:r>
              <a:rPr lang="en-US" altLang="en-US" smtClean="0"/>
              <a:t>Administer final exam</a:t>
            </a:r>
          </a:p>
          <a:p>
            <a:r>
              <a:rPr lang="en-US" altLang="en-US" smtClean="0"/>
              <a:t>Conduct disaster simulation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14-1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Disaster Simulation</a:t>
            </a:r>
          </a:p>
        </p:txBody>
      </p:sp>
      <p:sp>
        <p:nvSpPr>
          <p:cNvPr id="102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Basic Train-the-Trainer: CERT Basic Training Unit 9 Review</a:t>
            </a:r>
          </a:p>
        </p:txBody>
      </p:sp>
      <p:sp>
        <p:nvSpPr>
          <p:cNvPr id="1024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14-</a:t>
            </a:r>
            <a:fld id="{0F09F330-CDF9-4A9B-9B8D-A83C21E0EF6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5438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14-2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US" altLang="en-US" smtClean="0">
                <a:solidFill>
                  <a:schemeClr val="bg1"/>
                </a:solidFill>
                <a:cs typeface="Times New Roman" pitchFamily="18" charset="0"/>
              </a:rPr>
              <a:t>Hands-On Activities 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307&quot;/&gt;&lt;/object&gt;&lt;object type=&quot;3&quot; unique_id=&quot;10006&quot;&gt;&lt;property id=&quot;20148&quot; value=&quot;5&quot;/&gt;&lt;property id=&quot;20300&quot; value=&quot;Slide 3&quot;/&gt;&lt;property id=&quot;20307&quot; value=&quot;308&quot;/&gt;&lt;/object&gt;&lt;object type=&quot;3&quot; unique_id=&quot;10007&quot;&gt;&lt;property id=&quot;20148&quot; value=&quot;5&quot;/&gt;&lt;property id=&quot;20300&quot; value=&quot;Slide 4&quot;/&gt;&lt;property id=&quot;20307&quot; value=&quot;309&quot;/&gt;&lt;/object&gt;&lt;object type=&quot;3&quot; unique_id=&quot;10008&quot;&gt;&lt;property id=&quot;20148&quot; value=&quot;5&quot;/&gt;&lt;property id=&quot;20300&quot; value=&quot;Slide 5&quot;/&gt;&lt;property id=&quot;20307&quot; value=&quot;310&quot;/&gt;&lt;/object&gt;&lt;object type=&quot;3&quot; unique_id=&quot;10009&quot;&gt;&lt;property id=&quot;20148&quot; value=&quot;5&quot;/&gt;&lt;property id=&quot;20300&quot; value=&quot;Slide 6&quot;/&gt;&lt;property id=&quot;20307&quot; value=&quot;311&quot;/&gt;&lt;/object&gt;&lt;object type=&quot;3&quot; unique_id=&quot;10010&quot;&gt;&lt;property id=&quot;20148&quot; value=&quot;5&quot;/&gt;&lt;property id=&quot;20300&quot; value=&quot;Slide 7&quot;/&gt;&lt;property id=&quot;20307&quot; value=&quot;312&quot;/&gt;&lt;/object&gt;&lt;object type=&quot;3&quot; unique_id=&quot;10011&quot;&gt;&lt;property id=&quot;20148&quot; value=&quot;5&quot;/&gt;&lt;property id=&quot;20300&quot; value=&quot;Slide 8 - &amp;quot;Key Topics&amp;quot;&quot;/&gt;&lt;property id=&quot;20307&quot; value=&quot;291&quot;/&gt;&lt;/object&gt;&lt;object type=&quot;3&quot; unique_id=&quot;10012&quot;&gt;&lt;property id=&quot;20148&quot; value=&quot;5&quot;/&gt;&lt;property id=&quot;20300&quot; value=&quot;Slide 9 - &amp;quot;Hands-on Activities &amp;quot;&quot;/&gt;&lt;property id=&quot;20307&quot; value=&quot;313&quot;/&gt;&lt;/object&gt;&lt;object type=&quot;3&quot; unique_id=&quot;10013&quot;&gt;&lt;property id=&quot;20148&quot; value=&quot;5&quot;/&gt;&lt;property id=&quot;20300&quot; value=&quot;Slide 10&quot;/&gt;&lt;property id=&quot;20307&quot; value=&quot;304&quot;/&gt;&lt;/object&gt;&lt;object type=&quot;3&quot; unique_id=&quot;10014&quot;&gt;&lt;property id=&quot;20148&quot; value=&quot;5&quot;/&gt;&lt;property id=&quot;20300&quot; value=&quot;Slide 11&quot;/&gt;&lt;property id=&quot;20307&quot; value=&quot;314&quot;/&gt;&lt;/object&gt;&lt;object type=&quot;3&quot; unique_id=&quot;10015&quot;&gt;&lt;property id=&quot;20148&quot; value=&quot;5&quot;/&gt;&lt;property id=&quot;20300&quot; value=&quot;Slide 12&quot;/&gt;&lt;property id=&quot;20307&quot; value=&quot;306&quot;/&gt;&lt;/object&gt;&lt;/object&gt;&lt;/object&gt;&lt;/database&gt;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6C65CE5E-B2BA-422A-B9CF-C7D190AEC5BC}">
  <ds:schemaRefs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dcmitype/"/>
    <ds:schemaRef ds:uri="http://www.w3.org/XML/1998/namespace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DA9E6FB-5145-4E03-A831-CC06F12805B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CA686B8-B1E5-4551-84B0-BAD1058C88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2473</TotalTime>
  <Words>471</Words>
  <Application>Microsoft Office PowerPoint</Application>
  <PresentationFormat>On-screen Show (4:3)</PresentationFormat>
  <Paragraphs>87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Custom Design</vt:lpstr>
      <vt:lpstr>Unit 14: CERT Basic Training Unit 9 Review</vt:lpstr>
      <vt:lpstr>What Do You Think?</vt:lpstr>
      <vt:lpstr>The Purpose of Unit 9</vt:lpstr>
      <vt:lpstr>What Do You Think?</vt:lpstr>
      <vt:lpstr>What Do You Think?</vt:lpstr>
      <vt:lpstr>What Do You Think?</vt:lpstr>
      <vt:lpstr>What Do You Think?</vt:lpstr>
      <vt:lpstr>Key Topics</vt:lpstr>
      <vt:lpstr>Hands-On Activities </vt:lpstr>
      <vt:lpstr>Tips for Teaching Unit</vt:lpstr>
      <vt:lpstr>More Tips</vt:lpstr>
      <vt:lpstr>More Tips (con’t)</vt:lpstr>
      <vt:lpstr>Connection to Course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14: CERT Basic Training Unit 9 Review - CERT Basic Train-the-Trainer Presentation</dc:title>
  <dc:subject>This presentation contains Unit 14 of the Train-the-Trainer Course for CERT Basic Training.</dc:subject>
  <dc:creator>FEMA;Community Emergency Response Team</dc:creator>
  <cp:keywords>FEMA, CERT, basic, training, train-the-trainer, unit 14, basic training, unit 9 review</cp:keywords>
  <cp:lastModifiedBy>Jones, Cynthia</cp:lastModifiedBy>
  <cp:revision>227</cp:revision>
  <cp:lastPrinted>2005-12-21T16:28:49Z</cp:lastPrinted>
  <dcterms:created xsi:type="dcterms:W3CDTF">2005-12-20T16:22:26Z</dcterms:created>
  <dcterms:modified xsi:type="dcterms:W3CDTF">2016-07-06T16:05:09Z</dcterms:modified>
</cp:coreProperties>
</file>