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08" r:id="rId6"/>
    <p:sldId id="309" r:id="rId7"/>
    <p:sldId id="310" r:id="rId8"/>
    <p:sldId id="311" r:id="rId9"/>
    <p:sldId id="291" r:id="rId10"/>
    <p:sldId id="320" r:id="rId11"/>
    <p:sldId id="304" r:id="rId12"/>
    <p:sldId id="307" r:id="rId13"/>
    <p:sldId id="306" r:id="rId14"/>
  </p:sldIdLst>
  <p:sldSz cx="9144000" cy="6858000" type="screen4x3"/>
  <p:notesSz cx="7315200" cy="96012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86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950E2987-102D-41AB-BCA7-10E8380680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946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4CA5CD9-8277-4392-A28E-5EB8159343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1030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736A2E4-2ACE-4E6C-B7EF-594BFA5EDBCE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470DDD2-7198-4E07-8CA0-E87DC4A8869D}" type="slidenum">
              <a:rPr lang="en-US" altLang="en-US" sz="1300" smtClean="0"/>
              <a:pPr/>
              <a:t>6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B0C7C478-287A-47CF-8DE9-D071E3D88B87}" type="slidenum">
              <a:rPr lang="en-US" altLang="en-US" sz="1300"/>
              <a:pPr algn="r"/>
              <a:t>7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4000" y="3517900"/>
            <a:ext cx="87757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7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CF49198F-0EFC-4F84-9654-BCE3E69A7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4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EB08A6CF-CB22-45FC-BFF6-A30C6F5A1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01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F5D05E39-374B-4637-A378-C27F49E9B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470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D3A325A2-D939-4C1E-B24A-58BD83950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8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97737D07-74E5-4D0E-95CF-D6D618FC6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4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B6A583AB-C045-4BC6-8AF5-D76140553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2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3C390B5A-33D3-40E9-BA17-F0C07EA40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7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288179FC-140F-4A37-9E34-B9034F6E1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7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61DB43F0-3C5B-43FE-AE11-806C9357A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1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4F7704DE-1A94-4944-9770-4BC241EC1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3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13-</a:t>
            </a:r>
            <a:fld id="{B1009BE1-276D-40C6-8357-CE2DE158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5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3091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9700" y="6572250"/>
            <a:ext cx="6146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CERT Basic Training Unit 8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13-</a:t>
            </a:r>
            <a:fld id="{EE703428-8154-45EF-9980-5FFE7EA74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600" dirty="0">
                <a:solidFill>
                  <a:schemeClr val="bg1"/>
                </a:solidFill>
              </a:rPr>
              <a:t>Unit 13: CERT Basic Training Unit 8 Review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Like a hazmat incident, a terrorist incident or the warning signs of an attack are a “stop sign” for CERTs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D99C238D-2A78-4174-816C-2AB7BD4E88D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 Unit 8?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BD288151-AF4A-4BE6-A84D-DD31601B98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10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What is the purpose of </a:t>
            </a:r>
            <a:r>
              <a:rPr lang="en-US" altLang="en-US" b="1" i="1" dirty="0" smtClean="0"/>
              <a:t>CERT Basic </a:t>
            </a:r>
            <a:br>
              <a:rPr lang="en-US" altLang="en-US" b="1" i="1" dirty="0" smtClean="0"/>
            </a:br>
            <a:r>
              <a:rPr lang="en-US" altLang="en-US" b="1" i="1" dirty="0" smtClean="0"/>
              <a:t>Training</a:t>
            </a:r>
            <a:r>
              <a:rPr lang="en-US" altLang="en-US" b="1" dirty="0" smtClean="0"/>
              <a:t> Unit 8?</a:t>
            </a:r>
          </a:p>
          <a:p>
            <a:pPr lvl="1"/>
            <a:r>
              <a:rPr lang="en-US" altLang="en-US" dirty="0" smtClean="0"/>
              <a:t>To provide CERT members with some information about terrorism and terrorist weapons</a:t>
            </a:r>
          </a:p>
          <a:p>
            <a:pPr lvl="1"/>
            <a:r>
              <a:rPr lang="en-US" altLang="en-US" dirty="0" smtClean="0"/>
              <a:t>To discuss how CERT members should respond if a terrorist attack has occurred or may be imminent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0DFD09BF-FC7F-4675-BB9E-1E9E6D6F7FC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13-1</a:t>
            </a:r>
            <a:endParaRPr lang="en-US" sz="1400" b="1" dirty="0">
              <a:latin typeface="+mn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The Purpose of Unit </a:t>
            </a:r>
            <a:r>
              <a:rPr lang="en-US" altLang="en-US" sz="4200" dirty="0" smtClean="0">
                <a:solidFill>
                  <a:schemeClr val="bg1"/>
                </a:solidFill>
                <a:cs typeface="Times New Roman" pitchFamily="18" charset="0"/>
              </a:rPr>
              <a:t>8</a:t>
            </a:r>
            <a:endParaRPr lang="en-US" altLang="en-US" sz="4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357E8B2F-F344-4469-B426-2B1C1B6DC2A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sz="2800" b="1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define terrorism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identify potential targets within the community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identify CERT operating procedures for a terrorist incident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describe the actions to take following a suspected terrorist incident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19A4B89F-8F18-4D31-BB3B-B04BC3C08EE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2BAF7A02-34D8-45D0-83E7-51DE9C87499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5173662"/>
          </a:xfrm>
        </p:spPr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Emphasize personal safety</a:t>
            </a:r>
          </a:p>
          <a:p>
            <a:pPr lvl="1"/>
            <a:r>
              <a:rPr lang="en-US" altLang="en-US" smtClean="0"/>
              <a:t>As with HAZMAT, this is a </a:t>
            </a:r>
            <a:r>
              <a:rPr lang="en-US" altLang="en-US" b="1" smtClean="0"/>
              <a:t>STOP</a:t>
            </a:r>
            <a:r>
              <a:rPr lang="en-US" altLang="en-US" smtClean="0"/>
              <a:t> sign</a:t>
            </a:r>
          </a:p>
          <a:p>
            <a:r>
              <a:rPr lang="en-US" altLang="en-US" smtClean="0"/>
              <a:t>Keep the discussion simple</a:t>
            </a:r>
          </a:p>
          <a:p>
            <a:r>
              <a:rPr lang="en-US" altLang="en-US" smtClean="0"/>
              <a:t>Convey message that it really doesn’t matter what causes a disaster; responses to different disasters will be similar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Applying CERT Principles to a Suspected Terrorist Incident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FC26AE9E-5033-4322-B036-080E27ADA9E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Hands-on Activities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Keep discussion simple</a:t>
            </a:r>
          </a:p>
          <a:p>
            <a:pPr lvl="1"/>
            <a:r>
              <a:rPr lang="en-US" altLang="en-US" smtClean="0"/>
              <a:t>Avoid highly technical descriptions</a:t>
            </a:r>
          </a:p>
          <a:p>
            <a:r>
              <a:rPr lang="en-US" altLang="en-US" smtClean="0"/>
              <a:t>If your community has low risk for terrorism incidents:</a:t>
            </a:r>
          </a:p>
          <a:p>
            <a:pPr lvl="1"/>
            <a:r>
              <a:rPr lang="en-US" altLang="en-US" smtClean="0"/>
              <a:t>Point out that information on terrorism is important for </a:t>
            </a:r>
            <a:r>
              <a:rPr lang="en-US" altLang="en-US" u="sng" smtClean="0"/>
              <a:t>anyone</a:t>
            </a:r>
            <a:r>
              <a:rPr lang="en-US" altLang="en-US" smtClean="0"/>
              <a:t> who travels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B807571D-89BF-4536-B602-32D678876D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For “what if” questions about scenarios that are extremely improbable: </a:t>
            </a:r>
          </a:p>
          <a:p>
            <a:pPr lvl="1"/>
            <a:r>
              <a:rPr lang="en-US" altLang="en-US" smtClean="0"/>
              <a:t>Identify improbabilities </a:t>
            </a:r>
          </a:p>
          <a:p>
            <a:pPr lvl="1"/>
            <a:r>
              <a:rPr lang="en-US" altLang="en-US" smtClean="0"/>
              <a:t>Answer any aspect of question that might be realistic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8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13-</a:t>
            </a:r>
            <a:fld id="{8F473DF0-0497-4F9C-A075-CC9A31D5AB7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13-2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8&quot;/&gt;&lt;/object&gt;&lt;object type=&quot;3&quot; unique_id=&quot;10006&quot;&gt;&lt;property id=&quot;20148&quot; value=&quot;5&quot;/&gt;&lt;property id=&quot;20300&quot; value=&quot;Slide 3&quot;/&gt;&lt;property id=&quot;20307&quot; value=&quot;309&quot;/&gt;&lt;/object&gt;&lt;object type=&quot;3&quot; unique_id=&quot;10007&quot;&gt;&lt;property id=&quot;20148&quot; value=&quot;5&quot;/&gt;&lt;property id=&quot;20300&quot; value=&quot;Slide 4&quot;/&gt;&lt;property id=&quot;20307&quot; value=&quot;310&quot;/&gt;&lt;/object&gt;&lt;object type=&quot;3&quot; unique_id=&quot;10008&quot;&gt;&lt;property id=&quot;20148&quot; value=&quot;5&quot;/&gt;&lt;property id=&quot;20300&quot; value=&quot;Slide 5&quot;/&gt;&lt;property id=&quot;20307&quot; value=&quot;311&quot;/&gt;&lt;/object&gt;&lt;object type=&quot;3&quot; unique_id=&quot;10009&quot;&gt;&lt;property id=&quot;20148&quot; value=&quot;5&quot;/&gt;&lt;property id=&quot;20300&quot; value=&quot;Slide 6&quot;/&gt;&lt;property id=&quot;20307&quot; value=&quot;312&quot;/&gt;&lt;/object&gt;&lt;object type=&quot;3&quot; unique_id=&quot;10010&quot;&gt;&lt;property id=&quot;20148&quot; value=&quot;5&quot;/&gt;&lt;property id=&quot;20300&quot; value=&quot;Slide 7&quot;/&gt;&lt;property id=&quot;20307&quot; value=&quot;313&quot;/&gt;&lt;/object&gt;&lt;object type=&quot;3&quot; unique_id=&quot;10011&quot;&gt;&lt;property id=&quot;20148&quot; value=&quot;5&quot;/&gt;&lt;property id=&quot;20300&quot; value=&quot;Slide 8&quot;/&gt;&lt;property id=&quot;20307&quot; value=&quot;314&quot;/&gt;&lt;/object&gt;&lt;object type=&quot;3&quot; unique_id=&quot;10012&quot;&gt;&lt;property id=&quot;20148&quot; value=&quot;5&quot;/&gt;&lt;property id=&quot;20300&quot; value=&quot;Slide 9&quot;/&gt;&lt;property id=&quot;20307&quot; value=&quot;315&quot;/&gt;&lt;/object&gt;&lt;object type=&quot;3&quot; unique_id=&quot;10013&quot;&gt;&lt;property id=&quot;20148&quot; value=&quot;5&quot;/&gt;&lt;property id=&quot;20300&quot; value=&quot;Slide 10&quot;/&gt;&lt;property id=&quot;20307&quot; value=&quot;316&quot;/&gt;&lt;/object&gt;&lt;object type=&quot;3&quot; unique_id=&quot;10014&quot;&gt;&lt;property id=&quot;20148&quot; value=&quot;5&quot;/&gt;&lt;property id=&quot;20300&quot; value=&quot;Slide 11&quot;/&gt;&lt;property id=&quot;20307&quot; value=&quot;317&quot;/&gt;&lt;/object&gt;&lt;object type=&quot;3&quot; unique_id=&quot;10015&quot;&gt;&lt;property id=&quot;20148&quot; value=&quot;5&quot;/&gt;&lt;property id=&quot;20300&quot; value=&quot;Slide 12&quot;/&gt;&lt;property id=&quot;20307&quot; value=&quot;318&quot;/&gt;&lt;/object&gt;&lt;object type=&quot;3&quot; unique_id=&quot;10016&quot;&gt;&lt;property id=&quot;20148&quot; value=&quot;5&quot;/&gt;&lt;property id=&quot;20300&quot; value=&quot;Slide 13&quot;/&gt;&lt;property id=&quot;20307&quot; value=&quot;319&quot;/&gt;&lt;/object&gt;&lt;object type=&quot;3&quot; unique_id=&quot;10017&quot;&gt;&lt;property id=&quot;20148&quot; value=&quot;5&quot;/&gt;&lt;property id=&quot;20300&quot; value=&quot;Slide 14 - &amp;quot;Key Topics&amp;quot;&quot;/&gt;&lt;property id=&quot;20307&quot; value=&quot;291&quot;/&gt;&lt;/object&gt;&lt;object type=&quot;3&quot; unique_id=&quot;10018&quot;&gt;&lt;property id=&quot;20148&quot; value=&quot;5&quot;/&gt;&lt;property id=&quot;20300&quot; value=&quot;Slide 15 - &amp;quot;Hands-on Activities &amp;quot;&quot;/&gt;&lt;property id=&quot;20307&quot; value=&quot;320&quot;/&gt;&lt;/object&gt;&lt;object type=&quot;3&quot; unique_id=&quot;10019&quot;&gt;&lt;property id=&quot;20148&quot; value=&quot;5&quot;/&gt;&lt;property id=&quot;20300&quot; value=&quot;Slide 16&quot;/&gt;&lt;property id=&quot;20307&quot; value=&quot;304&quot;/&gt;&lt;/object&gt;&lt;object type=&quot;3&quot; unique_id=&quot;10020&quot;&gt;&lt;property id=&quot;20148&quot; value=&quot;5&quot;/&gt;&lt;property id=&quot;20300&quot; value=&quot;Slide 17&quot;/&gt;&lt;property id=&quot;20307&quot; value=&quot;307&quot;/&gt;&lt;/object&gt;&lt;object type=&quot;3&quot; unique_id=&quot;10021&quot;&gt;&lt;property id=&quot;20148&quot; value=&quot;5&quot;/&gt;&lt;property id=&quot;20300&quot; value=&quot;Slide 18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CF4A60-3D62-41A6-8F23-4CB04DAED6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12A14A1-D7A3-4DA4-AA97-9767EEB3BC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F26F97-C492-4D50-9159-998C48FC42F7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355</Words>
  <Application>Microsoft Office PowerPoint</Application>
  <PresentationFormat>On-screen Show (4:3)</PresentationFormat>
  <Paragraphs>65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Unit 13: CERT Basic Training Unit 8 Review</vt:lpstr>
      <vt:lpstr>What Do You Think?</vt:lpstr>
      <vt:lpstr>The Purpose of Unit 8</vt:lpstr>
      <vt:lpstr>What Do You Think?</vt:lpstr>
      <vt:lpstr>What Do You Think?</vt:lpstr>
      <vt:lpstr>Key Topics</vt:lpstr>
      <vt:lpstr>Hands-on Activities </vt:lpstr>
      <vt:lpstr>Tips for Teaching Unit</vt:lpstr>
      <vt:lpstr>More Tips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13: CERT Basic Training Unit 8 Review - CERT Basic Train-the-Trainer Presentation</dc:title>
  <dc:subject>This presentation contains Unit 13 of the Train-the-Trainer Course for CERT Basic Training.</dc:subject>
  <dc:creator>FEMA;Community Emergency Response Team</dc:creator>
  <cp:keywords>FEMA, CERT, basic, training, train-the-trainer, unit 13, basic training, unit 8 review</cp:keywords>
  <cp:lastModifiedBy>Jones, Cynthia</cp:lastModifiedBy>
  <cp:revision>233</cp:revision>
  <cp:lastPrinted>2005-12-21T16:28:49Z</cp:lastPrinted>
  <dcterms:created xsi:type="dcterms:W3CDTF">2005-12-20T16:22:26Z</dcterms:created>
  <dcterms:modified xsi:type="dcterms:W3CDTF">2016-07-06T16:05:20Z</dcterms:modified>
</cp:coreProperties>
</file>