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07" r:id="rId6"/>
    <p:sldId id="308" r:id="rId7"/>
    <p:sldId id="309" r:id="rId8"/>
    <p:sldId id="310" r:id="rId9"/>
    <p:sldId id="291" r:id="rId10"/>
    <p:sldId id="316" r:id="rId11"/>
    <p:sldId id="304" r:id="rId12"/>
    <p:sldId id="315" r:id="rId13"/>
    <p:sldId id="317" r:id="rId14"/>
    <p:sldId id="306" r:id="rId15"/>
  </p:sldIdLst>
  <p:sldSz cx="9144000" cy="6858000" type="screen4x3"/>
  <p:notesSz cx="7315200" cy="9601200"/>
  <p:custDataLst>
    <p:tags r:id="rId1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6671CB80-492B-4AD8-BE42-381258D40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43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089D45-0452-4865-8F30-0DFA92046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89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E961A43-76E0-4DB8-A914-7A00EFC08E37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3E140F2-BDFA-4D25-95A6-D34550884B38}" type="slidenum">
              <a:rPr lang="en-US" altLang="en-US" sz="1300" smtClean="0"/>
              <a:pPr/>
              <a:t>6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3BBA3241-753B-4EF5-A1DA-ED8FB95DB4B6}" type="slidenum">
              <a:rPr lang="en-US" altLang="en-US" sz="1300"/>
              <a:pPr algn="r"/>
              <a:t>7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6700" y="3517900"/>
            <a:ext cx="8763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5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F5B70A43-AF35-41D3-9E11-BBDAC96E5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6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C829BCDA-AD38-4EF8-92B0-1BEEBCAFA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16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7535FEDB-34C8-4974-A854-9D694491CF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2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343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329A4977-72A0-40F6-8665-E136EDC22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2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5D13C062-20D4-4EC9-B53E-2DC443692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0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576B8EB9-2A49-46C3-A8B9-EE5FBB018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3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334A4454-A1C7-4690-B3D6-2BF6A1ABA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EBDE472D-9633-4DD1-9842-D54A2AE52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5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A29CB90B-38BA-4CE2-9431-DAD380F02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44ADAF2D-5101-44CE-8659-4CA0EB3D8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7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12-</a:t>
            </a:r>
            <a:fld id="{B7F076E6-85B1-408D-B6B8-F9C17CF6C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7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8600" y="6572250"/>
            <a:ext cx="61087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CERT Basic Training Unit 7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12-</a:t>
            </a:r>
            <a:fld id="{FCAEB377-030D-4979-9CED-EC68B04C4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32514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600" dirty="0">
                <a:solidFill>
                  <a:schemeClr val="bg1"/>
                </a:solidFill>
              </a:rPr>
              <a:t>Unit 12: CERT Basic Training Unit 7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Before session, determine if and how critical incident stress debriefing (CISD) team would be available to CERT members if needed 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A080D4DB-D1EE-4E24-8AC3-E117B9D2AC8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 </a:t>
            </a:r>
            <a:r>
              <a:rPr lang="en-US" altLang="en-US" sz="4400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4400" dirty="0" err="1" smtClean="0">
                <a:solidFill>
                  <a:schemeClr val="bg1"/>
                </a:solidFill>
                <a:cs typeface="Times New Roman" pitchFamily="18" charset="0"/>
              </a:rPr>
              <a:t>con't</a:t>
            </a:r>
            <a:r>
              <a:rPr lang="en-US" altLang="en-US" sz="440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If CERT members are suffering from trauma stress, they cannot be effective members of the CERT</a:t>
            </a:r>
          </a:p>
          <a:p>
            <a:pPr lvl="1"/>
            <a:r>
              <a:rPr lang="en-US" altLang="en-US" smtClean="0"/>
              <a:t>So information in this unit affects how well they can carry out skills taught in </a:t>
            </a:r>
            <a:r>
              <a:rPr lang="en-US" altLang="en-US" i="1" smtClean="0"/>
              <a:t>Basic Training</a:t>
            </a:r>
            <a:r>
              <a:rPr lang="en-US" altLang="en-US" smtClean="0"/>
              <a:t> course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30FB9382-A23E-47D5-8144-4FFCE37B0B4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 Unit 7?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01AD0EEF-A86A-4960-B109-FD24952B14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</a:t>
            </a:r>
            <a:br>
              <a:rPr lang="en-US" altLang="en-US" b="1" i="1" smtClean="0"/>
            </a:br>
            <a:r>
              <a:rPr lang="en-US" altLang="en-US" b="1" i="1" smtClean="0"/>
              <a:t>Training</a:t>
            </a:r>
            <a:r>
              <a:rPr lang="en-US" altLang="en-US" b="1" smtClean="0"/>
              <a:t> Unit 7?</a:t>
            </a:r>
          </a:p>
          <a:p>
            <a:pPr lvl="1"/>
            <a:r>
              <a:rPr lang="en-US" altLang="en-US" smtClean="0"/>
              <a:t>To examine the psychological impact of a disaster on survivors and rescuers</a:t>
            </a:r>
          </a:p>
          <a:p>
            <a:pPr lvl="1"/>
            <a:r>
              <a:rPr lang="en-US" altLang="en-US" smtClean="0"/>
              <a:t>To discuss how to provide psychological first aid</a:t>
            </a:r>
          </a:p>
          <a:p>
            <a:pPr lvl="1"/>
            <a:r>
              <a:rPr lang="en-US" altLang="en-US" smtClean="0"/>
              <a:t>To discuss what CERT members can do individually and as part of a CERT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14B39443-97DD-4604-93C3-09347A7306E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The Purpose of Unit 7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5052DDA2-7917-40E5-9AB9-527EC9AD746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describe the post-disaster emotional environment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describe the steps that rescuers can take to relieve their own stressors and those of disaster survivors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33DDF936-8D70-47BA-A8D7-8EE0B861A91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EDC24613-DD29-444D-AEBB-696698241AD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5173662"/>
          </a:xfrm>
        </p:spPr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Demystify the topic as this information is useful and applicable to everyone</a:t>
            </a:r>
          </a:p>
          <a:p>
            <a:r>
              <a:rPr lang="en-US" altLang="en-US" smtClean="0"/>
              <a:t>Set boundaries for what is expected</a:t>
            </a:r>
          </a:p>
          <a:p>
            <a:pPr lvl="1"/>
            <a:r>
              <a:rPr lang="en-US" altLang="en-US" smtClean="0"/>
              <a:t>CERT members identify problems but they do not manage them</a:t>
            </a:r>
          </a:p>
          <a:p>
            <a:r>
              <a:rPr lang="en-US" altLang="en-US" smtClean="0"/>
              <a:t>Emphasize importance of listening</a:t>
            </a:r>
          </a:p>
          <a:p>
            <a:r>
              <a:rPr lang="en-US" altLang="en-US" smtClean="0"/>
              <a:t>Emphasize that CERT members should take care of themselves first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BC8A2DA5-8FCC-4802-BC24-F49BB8C2B3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If time permits show all or parts of 43-minute video, </a:t>
            </a:r>
            <a:r>
              <a:rPr lang="en-US" altLang="en-US" i="1" smtClean="0"/>
              <a:t>CERT Training: Disaster Psychology</a:t>
            </a:r>
          </a:p>
          <a:p>
            <a:r>
              <a:rPr lang="en-US" altLang="en-US" smtClean="0"/>
              <a:t>Video should </a:t>
            </a:r>
            <a:r>
              <a:rPr lang="en-US" altLang="en-US" b="1" smtClean="0"/>
              <a:t>not</a:t>
            </a:r>
            <a:r>
              <a:rPr lang="en-US" altLang="en-US" smtClean="0"/>
              <a:t> be used in place of teaching unit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Training Video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Recognize that this unit may be a challenge for instructor and participants</a:t>
            </a:r>
          </a:p>
          <a:p>
            <a:r>
              <a:rPr lang="en-US" altLang="en-US" smtClean="0"/>
              <a:t>Emphasize that this is another skill set for CERT member’s tool kit</a:t>
            </a:r>
          </a:p>
          <a:p>
            <a:r>
              <a:rPr lang="en-US" altLang="en-US" smtClean="0"/>
              <a:t>Stick to materials</a:t>
            </a:r>
          </a:p>
          <a:p>
            <a:r>
              <a:rPr lang="en-US" altLang="en-US" smtClean="0"/>
              <a:t>Model compassion that you are teaching</a:t>
            </a:r>
          </a:p>
          <a:p>
            <a:r>
              <a:rPr lang="en-US" altLang="en-US" smtClean="0"/>
              <a:t>Emphasize that practice sessions can never fully simulate situations that CERT members will face in an actual disaster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B1D0D039-AE4D-4630-B332-2D535AC02F3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Tips for Teaching Unit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Before session, consult with local authorities about what CERTs should do with body if someone dies</a:t>
            </a:r>
          </a:p>
          <a:p>
            <a:r>
              <a:rPr lang="en-US" altLang="en-US" smtClean="0"/>
              <a:t>Remind participants about what they can and can’t promise</a:t>
            </a:r>
          </a:p>
          <a:p>
            <a:pPr lvl="1"/>
            <a:r>
              <a:rPr lang="en-US" altLang="en-US" smtClean="0"/>
              <a:t>NO: “Everything will be okay.”</a:t>
            </a:r>
          </a:p>
          <a:p>
            <a:pPr lvl="1"/>
            <a:r>
              <a:rPr lang="en-US" altLang="en-US" smtClean="0"/>
              <a:t>YES: “We’re going to do the best that we can.” 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7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12-</a:t>
            </a:r>
            <a:fld id="{C0CB1565-0153-47A1-AF3B-C8C69F689F3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12-2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09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11&quot;/&gt;&lt;/object&gt;&lt;object type=&quot;3&quot; unique_id=&quot;10010&quot;&gt;&lt;property id=&quot;20148&quot; value=&quot;5&quot;/&gt;&lt;property id=&quot;20300&quot; value=&quot;Slide 7&quot;/&gt;&lt;property id=&quot;20307&quot; value=&quot;312&quot;/&gt;&lt;/object&gt;&lt;object type=&quot;3&quot; unique_id=&quot;10011&quot;&gt;&lt;property id=&quot;20148&quot; value=&quot;5&quot;/&gt;&lt;property id=&quot;20300&quot; value=&quot;Slide 8&quot;/&gt;&lt;property id=&quot;20307&quot; value=&quot;313&quot;/&gt;&lt;/object&gt;&lt;object type=&quot;3&quot; unique_id=&quot;10012&quot;&gt;&lt;property id=&quot;20148&quot; value=&quot;5&quot;/&gt;&lt;property id=&quot;20300&quot; value=&quot;Slide 9&quot;/&gt;&lt;property id=&quot;20307&quot; value=&quot;314&quot;/&gt;&lt;/object&gt;&lt;object type=&quot;3&quot; unique_id=&quot;10013&quot;&gt;&lt;property id=&quot;20148&quot; value=&quot;5&quot;/&gt;&lt;property id=&quot;20300&quot; value=&quot;Slide 10 - &amp;quot;Key Topics&amp;quot;&quot;/&gt;&lt;property id=&quot;20307&quot; value=&quot;291&quot;/&gt;&lt;/object&gt;&lt;object type=&quot;3&quot; unique_id=&quot;10014&quot;&gt;&lt;property id=&quot;20148&quot; value=&quot;5&quot;/&gt;&lt;property id=&quot;20300&quot; value=&quot;Slide 11 - &amp;quot;Training Video&amp;quot;&quot;/&gt;&lt;property id=&quot;20307&quot; value=&quot;316&quot;/&gt;&lt;/object&gt;&lt;object type=&quot;3&quot; unique_id=&quot;10015&quot;&gt;&lt;property id=&quot;20148&quot; value=&quot;5&quot;/&gt;&lt;property id=&quot;20300&quot; value=&quot;Slide 12&quot;/&gt;&lt;property id=&quot;20307&quot; value=&quot;304&quot;/&gt;&lt;/object&gt;&lt;object type=&quot;3&quot; unique_id=&quot;10016&quot;&gt;&lt;property id=&quot;20148&quot; value=&quot;5&quot;/&gt;&lt;property id=&quot;20300&quot; value=&quot;Slide 13&quot;/&gt;&lt;property id=&quot;20307&quot; value=&quot;315&quot;/&gt;&lt;/object&gt;&lt;object type=&quot;3&quot; unique_id=&quot;10017&quot;&gt;&lt;property id=&quot;20148&quot; value=&quot;5&quot;/&gt;&lt;property id=&quot;20300&quot; value=&quot;Slide 14&quot;/&gt;&lt;property id=&quot;20307&quot; value=&quot;317&quot;/&gt;&lt;/object&gt;&lt;object type=&quot;3&quot; unique_id=&quot;10018&quot;&gt;&lt;property id=&quot;20148&quot; value=&quot;5&quot;/&gt;&lt;property id=&quot;20300&quot; value=&quot;Slide 15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57E13E9-F76A-4CD7-B2DD-57747AF1BE9E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B16B89-8A6D-401B-B3BE-4D2EDBE4C0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955F53-DDD4-41D0-A302-BA39405A33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2018</TotalTime>
  <Words>472</Words>
  <Application>Microsoft Office PowerPoint</Application>
  <PresentationFormat>On-screen Show (4:3)</PresentationFormat>
  <Paragraphs>74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Unit 12: CERT Basic Training Unit 7 Review</vt:lpstr>
      <vt:lpstr>What Do You Think?</vt:lpstr>
      <vt:lpstr>The Purpose of Unit 7</vt:lpstr>
      <vt:lpstr>What Do You Think?</vt:lpstr>
      <vt:lpstr>What Do You Think?</vt:lpstr>
      <vt:lpstr>Key Topics</vt:lpstr>
      <vt:lpstr>Training Video</vt:lpstr>
      <vt:lpstr>Tips for Teaching Unit </vt:lpstr>
      <vt:lpstr>More Tips</vt:lpstr>
      <vt:lpstr>More Tips (con't)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12: CERT Basic Training Unit 7 Review - CERT Basic Train-the-Trainer Presentation</dc:title>
  <dc:subject>This presentation contains Unit 12 of the Train-the-Trainer Course for CERT Basic Training.</dc:subject>
  <dc:creator>FEMA;Community Emergency Response Team</dc:creator>
  <cp:keywords>FEMA, CERT, basic, training, train-the-trainer, unit 12, basic training, unit 7 review</cp:keywords>
  <cp:lastModifiedBy>Jones, Cynthia</cp:lastModifiedBy>
  <cp:revision>225</cp:revision>
  <cp:lastPrinted>2005-12-21T16:28:49Z</cp:lastPrinted>
  <dcterms:created xsi:type="dcterms:W3CDTF">2005-12-20T16:22:26Z</dcterms:created>
  <dcterms:modified xsi:type="dcterms:W3CDTF">2016-07-06T16:05:28Z</dcterms:modified>
</cp:coreProperties>
</file>