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09" r:id="rId6"/>
    <p:sldId id="310" r:id="rId7"/>
    <p:sldId id="311" r:id="rId8"/>
    <p:sldId id="312" r:id="rId9"/>
    <p:sldId id="291" r:id="rId10"/>
    <p:sldId id="307" r:id="rId11"/>
    <p:sldId id="302" r:id="rId12"/>
    <p:sldId id="304" r:id="rId13"/>
    <p:sldId id="303" r:id="rId14"/>
    <p:sldId id="322" r:id="rId15"/>
    <p:sldId id="308" r:id="rId16"/>
    <p:sldId id="306" r:id="rId17"/>
  </p:sldIdLst>
  <p:sldSz cx="9144000" cy="6858000" type="screen4x3"/>
  <p:notesSz cx="7315200" cy="9601200"/>
  <p:custDataLst>
    <p:tags r:id="rId2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1" autoAdjust="0"/>
    <p:restoredTop sz="94670" autoAdjust="0"/>
  </p:normalViewPr>
  <p:slideViewPr>
    <p:cSldViewPr snapToGrid="0">
      <p:cViewPr>
        <p:scale>
          <a:sx n="75" d="100"/>
          <a:sy n="75" d="100"/>
        </p:scale>
        <p:origin x="-187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250E7ABC-E1E0-4EF7-A48E-A2F7F937B9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060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415DC223-432F-4F16-A22B-1070BDE341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0248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F7CECF95-C51D-4CD5-A60A-46288FAC6E3C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588755F0-DE11-40A3-B950-12296D02C2B4}" type="slidenum">
              <a:rPr lang="en-US" altLang="en-US" sz="1300" smtClean="0"/>
              <a:pPr/>
              <a:t>6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F3CB54E6-B054-4D74-ACEA-10DCC11533D3}" type="slidenum">
              <a:rPr lang="en-US" altLang="en-US" sz="1300"/>
              <a:pPr algn="r"/>
              <a:t>7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 userDrawn="1"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4000" y="3517900"/>
            <a:ext cx="86741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450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3292ADF4-04F4-4ED4-9B10-B66E40355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5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52DEAE36-AD85-4E9B-99D8-1AA128D17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241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20AF9F0D-202D-4E3A-B710-18C046CEA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3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851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9D6C9092-98C5-4C49-8C2A-F660A4B84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6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6A9E727C-85AA-42C2-A48B-479317EF5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3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2EE6B9A5-3736-46D2-885D-7EA9F9A0C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4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62D32575-954F-431F-A1C8-4A37C15CE2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6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BF801205-2626-4B5F-8DA0-6C7A501EB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5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B12E00EC-288B-407E-8130-D165D9D51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7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D28F09C9-4565-45F2-80A5-A09D18456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202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</a:t>
            </a:r>
            <a:fld id="{73492261-454D-4ECF-BEA0-E62C2756C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7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9700" y="6572250"/>
            <a:ext cx="6172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Train-the-Trainer: CERT Basic Training Unit 5 Review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10-</a:t>
            </a:r>
            <a:fld id="{863FAE76-BBD4-4D75-8BCD-8C87009AC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226" y="5848574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en-US" altLang="en-US" sz="2200" smtClean="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en-US" altLang="en-US" sz="3600" dirty="0" smtClean="0">
                <a:solidFill>
                  <a:schemeClr val="bg1"/>
                </a:solidFill>
              </a:rPr>
              <a:t>Unit 10: CERT Basic Training Unit 5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Give heads up about risks associated with search and rescue without scaring</a:t>
            </a:r>
          </a:p>
          <a:p>
            <a:r>
              <a:rPr lang="en-US" altLang="en-US" smtClean="0"/>
              <a:t>When teaching sizeup, emphasize having a plan of action</a:t>
            </a:r>
          </a:p>
          <a:p>
            <a:r>
              <a:rPr lang="en-US" altLang="en-US" smtClean="0"/>
              <a:t>Marking structures</a:t>
            </a:r>
          </a:p>
          <a:p>
            <a:pPr lvl="1"/>
            <a:r>
              <a:rPr lang="en-US" altLang="en-US" smtClean="0"/>
              <a:t>Know and use local jurisdiction’s practice in marking structures</a:t>
            </a:r>
          </a:p>
          <a:p>
            <a:pPr lvl="1"/>
            <a:r>
              <a:rPr lang="en-US" altLang="en-US" smtClean="0"/>
              <a:t>Illustrate marking technique on easel pad and discuss what goes in each quadrant of “X” 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6E8C763C-B983-4F2C-BC88-65E6F7532DE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4152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2E29B418-6187-40E7-AD86-365552FA2C0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Emphasize that CERT should not move the bodies of people who have died in building</a:t>
            </a:r>
          </a:p>
          <a:p>
            <a:pPr lvl="1"/>
            <a:r>
              <a:rPr lang="en-US" altLang="en-US" smtClean="0"/>
              <a:t>Local law about who should move the person will prevail</a:t>
            </a:r>
          </a:p>
          <a:p>
            <a:pPr lvl="1"/>
            <a:r>
              <a:rPr lang="en-US" altLang="en-US" smtClean="0"/>
              <a:t>Building may be crime scene where there should not be any tampering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152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dirty="0" smtClean="0">
                <a:latin typeface="Arial" charset="0"/>
              </a:rPr>
              <a:t>More Tips (contd.)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Slide 5-24 is animated</a:t>
            </a:r>
          </a:p>
          <a:p>
            <a:pPr lvl="1"/>
            <a:r>
              <a:rPr lang="en-US" altLang="en-US" smtClean="0"/>
              <a:t>Requires three clicks for entire slide to appear</a:t>
            </a:r>
          </a:p>
          <a:p>
            <a:r>
              <a:rPr lang="en-US" altLang="en-US" smtClean="0"/>
              <a:t>Instructors must be able to describe and help participants understand when to attempt a rescue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53FE5000-90C2-4295-8C84-0F850F3A107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4152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 </a:t>
            </a:r>
            <a:r>
              <a:rPr lang="en-US" altLang="en-US" sz="4400" dirty="0">
                <a:solidFill>
                  <a:schemeClr val="bg1"/>
                </a:solidFill>
              </a:rPr>
              <a:t>(contd.)</a:t>
            </a:r>
            <a:endParaRPr lang="en-US" altLang="en-US" sz="44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It continues messages of:</a:t>
            </a:r>
          </a:p>
          <a:p>
            <a:pPr lvl="1"/>
            <a:r>
              <a:rPr lang="en-US" altLang="en-US" dirty="0" smtClean="0"/>
              <a:t>Teamwork</a:t>
            </a:r>
          </a:p>
          <a:p>
            <a:pPr lvl="1"/>
            <a:r>
              <a:rPr lang="en-US" altLang="en-US" dirty="0" smtClean="0"/>
              <a:t>The need for </a:t>
            </a:r>
            <a:r>
              <a:rPr lang="en-US" altLang="en-US" dirty="0" err="1" smtClean="0"/>
              <a:t>sizeup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Team safety </a:t>
            </a:r>
          </a:p>
          <a:p>
            <a:r>
              <a:rPr lang="en-US" altLang="en-US" dirty="0" smtClean="0"/>
              <a:t>It picks up on concept of triage from </a:t>
            </a:r>
            <a:br>
              <a:rPr lang="en-US" altLang="en-US" dirty="0" smtClean="0"/>
            </a:br>
            <a:r>
              <a:rPr lang="en-US" altLang="en-US" dirty="0" smtClean="0"/>
              <a:t>Units 3 and 4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847E3AF4-AE60-4F67-B0D3-D851A8035FD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4152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Connection to Course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>
          <a:xfrm>
            <a:off x="482600" y="1201738"/>
            <a:ext cx="8229600" cy="3052762"/>
          </a:xfrm>
        </p:spPr>
        <p:txBody>
          <a:bodyPr/>
          <a:lstStyle/>
          <a:p>
            <a:r>
              <a:rPr lang="en-US" altLang="en-US" b="1" dirty="0" smtClean="0"/>
              <a:t>What is the purpose of </a:t>
            </a:r>
            <a:r>
              <a:rPr lang="en-US" altLang="en-US" b="1" i="1" dirty="0" smtClean="0"/>
              <a:t>CERT Basic Training</a:t>
            </a:r>
            <a:r>
              <a:rPr lang="en-US" altLang="en-US" b="1" dirty="0" smtClean="0"/>
              <a:t> Unit 5?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6660D0D5-15B1-4410-B693-F5FD97A78E3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6"/>
          <p:cNvSpPr txBox="1"/>
          <p:nvPr/>
        </p:nvSpPr>
        <p:spPr>
          <a:xfrm>
            <a:off x="75041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10-1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</a:t>
            </a:r>
            <a:br>
              <a:rPr lang="en-US" altLang="en-US" b="1" i="1" smtClean="0"/>
            </a:br>
            <a:r>
              <a:rPr lang="en-US" altLang="en-US" b="1" i="1" smtClean="0"/>
              <a:t>Training</a:t>
            </a:r>
            <a:r>
              <a:rPr lang="en-US" altLang="en-US" b="1" smtClean="0"/>
              <a:t> Unit 5?</a:t>
            </a:r>
          </a:p>
          <a:p>
            <a:pPr lvl="1"/>
            <a:r>
              <a:rPr lang="en-US" altLang="en-US" smtClean="0"/>
              <a:t>To show how to do search and rescue sizeup</a:t>
            </a:r>
          </a:p>
          <a:p>
            <a:pPr lvl="1"/>
            <a:r>
              <a:rPr lang="en-US" altLang="en-US" smtClean="0"/>
              <a:t>To teach how to conduct interior and exterior searches</a:t>
            </a:r>
          </a:p>
          <a:p>
            <a:pPr lvl="1"/>
            <a:r>
              <a:rPr lang="en-US" altLang="en-US" smtClean="0"/>
              <a:t>To teach how to rescue a survivor: lifting, leveraging, cribbing, and survivor removal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F0D0BB51-3E3B-43C9-8C50-F7AAB80A7B5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6"/>
          <p:cNvSpPr txBox="1"/>
          <p:nvPr/>
        </p:nvSpPr>
        <p:spPr>
          <a:xfrm>
            <a:off x="75041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bg1"/>
                </a:solidFill>
                <a:cs typeface="Times New Roman" pitchFamily="18" charset="0"/>
              </a:rPr>
              <a:t>The Purpose of Unit 5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>
          <a:xfrm>
            <a:off x="482600" y="1201738"/>
            <a:ext cx="8229600" cy="4132262"/>
          </a:xfrm>
        </p:spPr>
        <p:txBody>
          <a:bodyPr/>
          <a:lstStyle/>
          <a:p>
            <a:r>
              <a:rPr lang="en-US" altLang="en-US" b="1" dirty="0" smtClean="0"/>
              <a:t>What are the learning objectives for this unit?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3905F682-F310-46FE-9584-58DD1BA1F3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6"/>
          <p:cNvSpPr txBox="1"/>
          <p:nvPr/>
        </p:nvSpPr>
        <p:spPr>
          <a:xfrm>
            <a:off x="75041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sz="2800" b="1" dirty="0" smtClean="0"/>
              <a:t>What are the learning objectives for this unit?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dirty="0" smtClean="0"/>
              <a:t>To identify </a:t>
            </a:r>
            <a:r>
              <a:rPr lang="en-US" altLang="en-US" sz="2800" dirty="0" err="1" smtClean="0"/>
              <a:t>sizeup</a:t>
            </a:r>
            <a:r>
              <a:rPr lang="en-US" altLang="en-US" sz="2800" dirty="0" smtClean="0"/>
              <a:t> requirements for potential search and rescue situations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dirty="0" smtClean="0"/>
              <a:t>To describe the most common techniques for searching, both interior and exterior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dirty="0" smtClean="0"/>
              <a:t>To use safe techniques for debris removal and  extrication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dirty="0" smtClean="0"/>
              <a:t>To describe ways to protect rescuers during search and rescue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9EEA6B92-CDA2-4903-8D7A-7AE0AB12D0E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6"/>
          <p:cNvSpPr txBox="1"/>
          <p:nvPr/>
        </p:nvSpPr>
        <p:spPr>
          <a:xfrm>
            <a:off x="75041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E2DF7C8D-8D45-4AB7-A1B6-FF83087C1DF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8661400" cy="4564062"/>
          </a:xfrm>
        </p:spPr>
        <p:txBody>
          <a:bodyPr/>
          <a:lstStyle/>
          <a:p>
            <a:r>
              <a:rPr lang="en-US" altLang="en-US" dirty="0" smtClean="0"/>
              <a:t>Give brief overview of unit </a:t>
            </a:r>
          </a:p>
          <a:p>
            <a:r>
              <a:rPr lang="en-US" altLang="en-US" dirty="0" smtClean="0"/>
              <a:t>Apply </a:t>
            </a:r>
            <a:r>
              <a:rPr lang="en-US" altLang="en-US" dirty="0" err="1" smtClean="0"/>
              <a:t>sizeup</a:t>
            </a:r>
            <a:r>
              <a:rPr lang="en-US" altLang="en-US" dirty="0" smtClean="0"/>
              <a:t> concept to search and rescue</a:t>
            </a:r>
          </a:p>
          <a:p>
            <a:r>
              <a:rPr lang="en-US" altLang="en-US" dirty="0" smtClean="0"/>
              <a:t>Teach how to conduct both interior and exterior searches safely and systematically </a:t>
            </a:r>
          </a:p>
          <a:p>
            <a:r>
              <a:rPr lang="en-US" altLang="en-US" dirty="0" smtClean="0"/>
              <a:t>Teach safe and correct techniques for:</a:t>
            </a:r>
          </a:p>
          <a:p>
            <a:pPr lvl="1"/>
            <a:r>
              <a:rPr lang="en-US" altLang="en-US" dirty="0" smtClean="0"/>
              <a:t>Lifting</a:t>
            </a:r>
          </a:p>
          <a:p>
            <a:pPr lvl="1"/>
            <a:r>
              <a:rPr lang="en-US" altLang="en-US" dirty="0" smtClean="0"/>
              <a:t>Leveraging</a:t>
            </a:r>
          </a:p>
          <a:p>
            <a:pPr lvl="1"/>
            <a:r>
              <a:rPr lang="en-US" altLang="en-US" dirty="0" smtClean="0"/>
              <a:t>Cribbing</a:t>
            </a:r>
          </a:p>
          <a:p>
            <a:pPr>
              <a:buFont typeface="Symbol" pitchFamily="18" charset="2"/>
              <a:buChar char=""/>
            </a:pPr>
            <a:endParaRPr lang="en-US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4152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dirty="0" smtClean="0">
                <a:latin typeface="Arial" charset="0"/>
              </a:rPr>
              <a:t>Key Topics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Teach how to remove survivors after triaging them:</a:t>
            </a:r>
          </a:p>
          <a:p>
            <a:pPr lvl="1"/>
            <a:r>
              <a:rPr lang="en-US" altLang="en-US" dirty="0" smtClean="0"/>
              <a:t>Carries</a:t>
            </a:r>
          </a:p>
          <a:p>
            <a:pPr lvl="2"/>
            <a:r>
              <a:rPr lang="en-US" altLang="en-US" dirty="0" smtClean="0"/>
              <a:t>One-person arm</a:t>
            </a:r>
          </a:p>
          <a:p>
            <a:pPr lvl="2"/>
            <a:r>
              <a:rPr lang="en-US" altLang="en-US" dirty="0" smtClean="0"/>
              <a:t>Pack-strap</a:t>
            </a:r>
          </a:p>
          <a:p>
            <a:pPr lvl="2"/>
            <a:r>
              <a:rPr lang="en-US" altLang="en-US" dirty="0" smtClean="0"/>
              <a:t>Two-person</a:t>
            </a:r>
          </a:p>
          <a:p>
            <a:pPr lvl="2"/>
            <a:r>
              <a:rPr lang="en-US" altLang="en-US" dirty="0" smtClean="0"/>
              <a:t>Chair</a:t>
            </a:r>
          </a:p>
          <a:p>
            <a:pPr lvl="2"/>
            <a:r>
              <a:rPr lang="en-US" altLang="en-US" dirty="0" smtClean="0"/>
              <a:t>Blanket</a:t>
            </a:r>
          </a:p>
          <a:p>
            <a:pPr lvl="1"/>
            <a:r>
              <a:rPr lang="en-US" altLang="en-US" dirty="0" smtClean="0"/>
              <a:t>Drags</a:t>
            </a:r>
          </a:p>
          <a:p>
            <a:pPr lvl="1"/>
            <a:r>
              <a:rPr lang="en-US" altLang="en-US" dirty="0" smtClean="0"/>
              <a:t>Log rolling 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13F90BCE-F887-45AC-8890-218BE83736B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4152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Key Topics (contd.)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Gathering Facts </a:t>
            </a:r>
          </a:p>
          <a:p>
            <a:r>
              <a:rPr lang="en-US" altLang="en-US" smtClean="0"/>
              <a:t>Search and Rescue Sizeup</a:t>
            </a:r>
          </a:p>
          <a:p>
            <a:r>
              <a:rPr lang="en-US" altLang="en-US" smtClean="0"/>
              <a:t>Various Carries</a:t>
            </a:r>
          </a:p>
          <a:p>
            <a:r>
              <a:rPr lang="en-US" altLang="en-US" smtClean="0"/>
              <a:t>Removing Survivors</a:t>
            </a:r>
          </a:p>
          <a:p>
            <a:r>
              <a:rPr lang="en-US" altLang="en-US" smtClean="0"/>
              <a:t>Demonstrations:</a:t>
            </a:r>
          </a:p>
          <a:p>
            <a:pPr lvl="1"/>
            <a:r>
              <a:rPr lang="en-US" altLang="en-US" smtClean="0"/>
              <a:t>How to search a room</a:t>
            </a:r>
          </a:p>
          <a:p>
            <a:pPr lvl="1"/>
            <a:r>
              <a:rPr lang="en-US" altLang="en-US" smtClean="0"/>
              <a:t>Leveraging and cribbing</a:t>
            </a:r>
          </a:p>
          <a:p>
            <a:pPr lvl="1"/>
            <a:r>
              <a:rPr lang="en-US" altLang="en-US" smtClean="0"/>
              <a:t>Victim carries and log rolling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2465B105-F3D6-4C19-A4B1-7C07EB96C12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4152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Hands-on Activities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Know participants’ physical abilities</a:t>
            </a:r>
          </a:p>
          <a:p>
            <a:r>
              <a:rPr lang="en-US" altLang="en-US" smtClean="0"/>
              <a:t>Time management is issue for this unit</a:t>
            </a:r>
          </a:p>
          <a:p>
            <a:pPr lvl="1"/>
            <a:r>
              <a:rPr lang="en-US" altLang="en-US" smtClean="0"/>
              <a:t>Be sure to follow recommended times for each section</a:t>
            </a:r>
          </a:p>
          <a:p>
            <a:pPr lvl="1"/>
            <a:r>
              <a:rPr lang="en-US" altLang="en-US" smtClean="0"/>
              <a:t>Make sure there is enough time to demonstrate and practice lifts</a:t>
            </a:r>
          </a:p>
          <a:p>
            <a:r>
              <a:rPr lang="en-US" altLang="en-US" smtClean="0"/>
              <a:t>Option: Break into two sessions</a:t>
            </a:r>
          </a:p>
          <a:p>
            <a:pPr lvl="1"/>
            <a:r>
              <a:rPr lang="en-US" altLang="en-US" smtClean="0"/>
              <a:t>#1: Through Conducting Search Operations</a:t>
            </a:r>
          </a:p>
          <a:p>
            <a:pPr lvl="1"/>
            <a:r>
              <a:rPr lang="en-US" altLang="en-US" smtClean="0"/>
              <a:t>#2: Conducting Rescue Operations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5 Review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10-</a:t>
            </a:r>
            <a:fld id="{0BA245B0-A8B6-477A-B734-BCBAE4F75F5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415213" y="60182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10-5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Tips for Teaching Unit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9&quot;/&gt;&lt;/object&gt;&lt;object type=&quot;3&quot; unique_id=&quot;10006&quot;&gt;&lt;property id=&quot;20148&quot; value=&quot;5&quot;/&gt;&lt;property id=&quot;20300&quot; value=&quot;Slide 3&quot;/&gt;&lt;property id=&quot;20307&quot; value=&quot;310&quot;/&gt;&lt;/object&gt;&lt;object type=&quot;3&quot; unique_id=&quot;10007&quot;&gt;&lt;property id=&quot;20148&quot; value=&quot;5&quot;/&gt;&lt;property id=&quot;20300&quot; value=&quot;Slide 4&quot;/&gt;&lt;property id=&quot;20307&quot; value=&quot;311&quot;/&gt;&lt;/object&gt;&lt;object type=&quot;3&quot; unique_id=&quot;10008&quot;&gt;&lt;property id=&quot;20148&quot; value=&quot;5&quot;/&gt;&lt;property id=&quot;20300&quot; value=&quot;Slide 5&quot;/&gt;&lt;property id=&quot;20307&quot; value=&quot;312&quot;/&gt;&lt;/object&gt;&lt;object type=&quot;3&quot; unique_id=&quot;10009&quot;&gt;&lt;property id=&quot;20148&quot; value=&quot;5&quot;/&gt;&lt;property id=&quot;20300&quot; value=&quot;Slide 6&quot;/&gt;&lt;property id=&quot;20307&quot; value=&quot;313&quot;/&gt;&lt;/object&gt;&lt;object type=&quot;3&quot; unique_id=&quot;10010&quot;&gt;&lt;property id=&quot;20148&quot; value=&quot;5&quot;/&gt;&lt;property id=&quot;20300&quot; value=&quot;Slide 7&quot;/&gt;&lt;property id=&quot;20307&quot; value=&quot;315&quot;/&gt;&lt;/object&gt;&lt;object type=&quot;3&quot; unique_id=&quot;10011&quot;&gt;&lt;property id=&quot;20148&quot; value=&quot;5&quot;/&gt;&lt;property id=&quot;20300&quot; value=&quot;Slide 8&quot;/&gt;&lt;property id=&quot;20307&quot; value=&quot;316&quot;/&gt;&lt;/object&gt;&lt;object type=&quot;3&quot; unique_id=&quot;10012&quot;&gt;&lt;property id=&quot;20148&quot; value=&quot;5&quot;/&gt;&lt;property id=&quot;20300&quot; value=&quot;Slide 9&quot;/&gt;&lt;property id=&quot;20307&quot; value=&quot;317&quot;/&gt;&lt;/object&gt;&lt;object type=&quot;3&quot; unique_id=&quot;10013&quot;&gt;&lt;property id=&quot;20148&quot; value=&quot;5&quot;/&gt;&lt;property id=&quot;20300&quot; value=&quot;Slide 10&quot;/&gt;&lt;property id=&quot;20307&quot; value=&quot;318&quot;/&gt;&lt;/object&gt;&lt;object type=&quot;3&quot; unique_id=&quot;10014&quot;&gt;&lt;property id=&quot;20148&quot; value=&quot;5&quot;/&gt;&lt;property id=&quot;20300&quot; value=&quot;Slide 11&quot;/&gt;&lt;property id=&quot;20307&quot; value=&quot;319&quot;/&gt;&lt;/object&gt;&lt;object type=&quot;3&quot; unique_id=&quot;10015&quot;&gt;&lt;property id=&quot;20148&quot; value=&quot;5&quot;/&gt;&lt;property id=&quot;20300&quot; value=&quot;Slide 12&quot;/&gt;&lt;property id=&quot;20307&quot; value=&quot;320&quot;/&gt;&lt;/object&gt;&lt;object type=&quot;3&quot; unique_id=&quot;10016&quot;&gt;&lt;property id=&quot;20148&quot; value=&quot;5&quot;/&gt;&lt;property id=&quot;20300&quot; value=&quot;Slide 13&quot;/&gt;&lt;property id=&quot;20307&quot; value=&quot;321&quot;/&gt;&lt;/object&gt;&lt;object type=&quot;3&quot; unique_id=&quot;10017&quot;&gt;&lt;property id=&quot;20148&quot; value=&quot;5&quot;/&gt;&lt;property id=&quot;20300&quot; value=&quot;Slide 14 - &amp;quot;Key Topics&amp;quot;&quot;/&gt;&lt;property id=&quot;20307&quot; value=&quot;291&quot;/&gt;&lt;/object&gt;&lt;object type=&quot;3&quot; unique_id=&quot;10018&quot;&gt;&lt;property id=&quot;20148&quot; value=&quot;5&quot;/&gt;&lt;property id=&quot;20300&quot; value=&quot;Slide 15 - &amp;quot;Key Topics (cont’d)&amp;quot;&quot;/&gt;&lt;property id=&quot;20307&quot; value=&quot;307&quot;/&gt;&lt;/object&gt;&lt;object type=&quot;3&quot; unique_id=&quot;10019&quot;&gt;&lt;property id=&quot;20148&quot; value=&quot;5&quot;/&gt;&lt;property id=&quot;20300&quot; value=&quot;Slide 16&quot;/&gt;&lt;property id=&quot;20307&quot; value=&quot;302&quot;/&gt;&lt;/object&gt;&lt;object type=&quot;3&quot; unique_id=&quot;10020&quot;&gt;&lt;property id=&quot;20148&quot; value=&quot;5&quot;/&gt;&lt;property id=&quot;20300&quot; value=&quot;Slide 17&quot;/&gt;&lt;property id=&quot;20307&quot; value=&quot;304&quot;/&gt;&lt;/object&gt;&lt;object type=&quot;3&quot; unique_id=&quot;10021&quot;&gt;&lt;property id=&quot;20148&quot; value=&quot;5&quot;/&gt;&lt;property id=&quot;20300&quot; value=&quot;Slide 18&quot;/&gt;&lt;property id=&quot;20307&quot; value=&quot;303&quot;/&gt;&lt;/object&gt;&lt;object type=&quot;3&quot; unique_id=&quot;10022&quot;&gt;&lt;property id=&quot;20148&quot; value=&quot;5&quot;/&gt;&lt;property id=&quot;20300&quot; value=&quot;Slide 19 - &amp;quot;And More Tips&amp;quot;&quot;/&gt;&lt;property id=&quot;20307&quot; value=&quot;322&quot;/&gt;&lt;/object&gt;&lt;object type=&quot;3&quot; unique_id=&quot;10023&quot;&gt;&lt;property id=&quot;20148&quot; value=&quot;5&quot;/&gt;&lt;property id=&quot;20300&quot; value=&quot;Slide 20&quot;/&gt;&lt;property id=&quot;20307&quot; value=&quot;308&quot;/&gt;&lt;/object&gt;&lt;object type=&quot;3&quot; unique_id=&quot;10024&quot;&gt;&lt;property id=&quot;20148&quot; value=&quot;5&quot;/&gt;&lt;property id=&quot;20300&quot; value=&quot;Slide 21&quot;/&gt;&lt;property id=&quot;20307&quot; value=&quot;306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EBA561-F74C-4C91-A080-95C26E740393}">
  <ds:schemaRefs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87C37D8-F959-4F26-A3B6-F1F5C59F12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443DF9D-92FD-4FDD-9221-0920976496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3081</TotalTime>
  <Words>560</Words>
  <Application>Microsoft Office PowerPoint</Application>
  <PresentationFormat>On-screen Show (4:3)</PresentationFormat>
  <Paragraphs>111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Design</vt:lpstr>
      <vt:lpstr>Unit 10: CERT Basic Training Unit 5 Review</vt:lpstr>
      <vt:lpstr>What Do You Think?</vt:lpstr>
      <vt:lpstr>The Purpose of Unit 5</vt:lpstr>
      <vt:lpstr>What Do You Think?</vt:lpstr>
      <vt:lpstr>What Do You Think?</vt:lpstr>
      <vt:lpstr>Key Topics</vt:lpstr>
      <vt:lpstr>Key Topics (contd.)</vt:lpstr>
      <vt:lpstr>Hands-on Activities</vt:lpstr>
      <vt:lpstr>Tips for Teaching Unit</vt:lpstr>
      <vt:lpstr>More Tips</vt:lpstr>
      <vt:lpstr>More Tips (contd.)</vt:lpstr>
      <vt:lpstr>More Tips (contd.)</vt:lpstr>
      <vt:lpstr>Connection to Course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10: CERT Basic Training Unit 5 Review - CERT Basic Train-the-Trainer Presentation</dc:title>
  <dc:subject>This presentation contains Unit 10 of the Train-the-Trainer Course for CERT Basic Training.</dc:subject>
  <dc:creator>FEMA;Community Emergency Response Team</dc:creator>
  <cp:keywords>FEMA, CERT, basic, training, train-the-trainer, unit 10, basic training, unit 5 review</cp:keywords>
  <cp:lastModifiedBy>Jones, Cynthia</cp:lastModifiedBy>
  <cp:revision>279</cp:revision>
  <cp:lastPrinted>2005-12-21T16:28:49Z</cp:lastPrinted>
  <dcterms:created xsi:type="dcterms:W3CDTF">2005-12-20T16:22:26Z</dcterms:created>
  <dcterms:modified xsi:type="dcterms:W3CDTF">2016-07-06T16:04:18Z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0x010100AEC4E6717E8D334DB41EECC6BFB9AFD2</vt:lpwstr>
  </property>
</Properties>
</file>