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07" r:id="rId6"/>
    <p:sldId id="308" r:id="rId7"/>
    <p:sldId id="309" r:id="rId8"/>
    <p:sldId id="310" r:id="rId9"/>
    <p:sldId id="291" r:id="rId10"/>
    <p:sldId id="302" r:id="rId11"/>
    <p:sldId id="304" r:id="rId12"/>
    <p:sldId id="303" r:id="rId13"/>
    <p:sldId id="306" r:id="rId14"/>
  </p:sldIdLst>
  <p:sldSz cx="9144000" cy="6858000" type="screen4x3"/>
  <p:notesSz cx="7315200" cy="96012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C49A1DD8-1335-406B-B154-92CB100F93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86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CF5613E1-AF6D-4A29-9566-034E1EDA04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989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9AAE4B0C-F2F0-4739-9CE0-5B529A124E33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615C1281-1971-45A3-B4AF-3AEF5FFAB1FF}" type="slidenum">
              <a:rPr lang="en-US" altLang="en-US" sz="1300" smtClean="0"/>
              <a:pPr/>
              <a:t>6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6700" y="3517900"/>
            <a:ext cx="86995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9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E319A04D-312A-4E54-AE8D-044B839CB3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3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2AC76EA1-DF68-4DFB-9B42-BCF87103F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12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D989B28E-83D0-429D-90B0-5D7CFFF55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724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1ADFE26A-4079-42D0-852B-9A39ABEF5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6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AA35F300-BB15-4139-A4F1-0C381F259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4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58B4739-A3BE-43B3-8C68-CF5798B42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7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7211340-6C3A-48EA-A4EF-4C2B965FB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AB74E9CE-A4B8-41EF-A7F2-5A93D7C1B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8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CFC7B035-979A-46D2-B87D-9D17BA055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3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9170992F-8E36-499B-9239-EFCDEAE33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8-</a:t>
            </a:r>
            <a:fld id="{78F722A9-2187-4792-A4B4-01B5F166D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35100" y="6572250"/>
            <a:ext cx="6324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CERT Basic Training Unit 6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8-</a:t>
            </a:r>
            <a:fld id="{DD5E228A-EBA3-4FB7-8515-192175380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Unit 8: CERT Basic Training Unit 6 </a:t>
            </a:r>
            <a:r>
              <a:rPr lang="en-US" altLang="en-US" dirty="0" smtClean="0"/>
              <a:t>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0D8604C0-BEB0-45AD-AF73-9FE2FA4334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8-3</a:t>
            </a:r>
            <a:endParaRPr lang="en-US" sz="1400" b="1" dirty="0">
              <a:latin typeface="+mn-lt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It provides framework for all CERT functions covered 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Units 2-5 </a:t>
            </a:r>
          </a:p>
          <a:p>
            <a:r>
              <a:rPr lang="en-US" altLang="en-US" smtClean="0"/>
              <a:t>It formalizes principle of teamwork</a:t>
            </a:r>
          </a:p>
          <a:p>
            <a:r>
              <a:rPr lang="en-US" altLang="en-US" smtClean="0"/>
              <a:t>It also explains what CERT members need to do to make sure it works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EFF39196-82BB-4C6E-A36B-70E5EF5D69A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 Unit 6?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093F8DE9-7790-4987-9F33-539D3CC9321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</a:t>
            </a:r>
            <a:br>
              <a:rPr lang="en-US" altLang="en-US" b="1" i="1" smtClean="0"/>
            </a:br>
            <a:r>
              <a:rPr lang="en-US" altLang="en-US" b="1" i="1" smtClean="0"/>
              <a:t>Training</a:t>
            </a:r>
            <a:r>
              <a:rPr lang="en-US" altLang="en-US" b="1" smtClean="0"/>
              <a:t> Unit 6?</a:t>
            </a:r>
          </a:p>
          <a:p>
            <a:pPr lvl="1"/>
            <a:r>
              <a:rPr lang="en-US" altLang="en-US" sz="3200" smtClean="0"/>
              <a:t>To discuss organizational issues:</a:t>
            </a:r>
          </a:p>
          <a:p>
            <a:pPr lvl="2"/>
            <a:r>
              <a:rPr lang="en-US" altLang="en-US" sz="2800" smtClean="0"/>
              <a:t>Onscene management</a:t>
            </a:r>
          </a:p>
          <a:p>
            <a:pPr lvl="2"/>
            <a:r>
              <a:rPr lang="en-US" altLang="en-US" sz="2800" smtClean="0"/>
              <a:t>CERT mobilization</a:t>
            </a:r>
          </a:p>
          <a:p>
            <a:pPr lvl="2"/>
            <a:r>
              <a:rPr lang="en-US" altLang="en-US" sz="2800" smtClean="0"/>
              <a:t>CERT tasks</a:t>
            </a:r>
          </a:p>
          <a:p>
            <a:pPr lvl="1"/>
            <a:r>
              <a:rPr lang="en-US" altLang="en-US" sz="3200" smtClean="0"/>
              <a:t>To review documentation tools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The Purpose of Unit 6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F966C6E7-BAA3-4412-AD91-6090E1C71B6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D9A84978-B4D4-4F04-B3A5-962A6CE6D5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describe the CERT organization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identify how CERTs interrelate with Incident Command System (ICS)</a:t>
            </a:r>
          </a:p>
          <a:p>
            <a:pPr marL="609600" indent="-609600">
              <a:buFontTx/>
              <a:buAutoNum type="arabicPeriod"/>
            </a:pPr>
            <a:r>
              <a:rPr lang="en-US" altLang="en-US" smtClean="0"/>
              <a:t>To explain documentation requirements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4F3163A9-0E9E-4BD3-A6A2-2148DC15820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8-1</a:t>
            </a:r>
            <a:endParaRPr lang="en-US" sz="1400" b="1" dirty="0">
              <a:latin typeface="+mn-lt"/>
            </a:endParaRP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2963862"/>
          </a:xfrm>
        </p:spPr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Help participants understand concept of ICS</a:t>
            </a:r>
          </a:p>
          <a:p>
            <a:r>
              <a:rPr lang="en-US" altLang="en-US" smtClean="0"/>
              <a:t>Teach participants how a CERT is mobilized for a disaster</a:t>
            </a:r>
          </a:p>
          <a:p>
            <a:r>
              <a:rPr lang="en-US" altLang="en-US" smtClean="0"/>
              <a:t>Emphasize importance of documentation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5206517E-0C3C-4CB2-8F59-7DAF90FD9F9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8-2</a:t>
            </a:r>
            <a:endParaRPr lang="en-US" sz="1400" b="1" dirty="0">
              <a:latin typeface="+mn-lt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ICS Functions </a:t>
            </a:r>
          </a:p>
          <a:p>
            <a:r>
              <a:rPr lang="en-US" altLang="en-US" smtClean="0"/>
              <a:t>Tabletop Exercise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Hands-on Activities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5B6C1423-E6DD-4429-A7F3-375DC896C3B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8-3</a:t>
            </a:r>
            <a:endParaRPr lang="en-US" sz="1400" b="1" dirty="0">
              <a:latin typeface="+mn-lt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Program Manager is great resource</a:t>
            </a:r>
          </a:p>
          <a:p>
            <a:r>
              <a:rPr lang="en-US" altLang="en-US" smtClean="0"/>
              <a:t>Be sure to teach this unit slowly</a:t>
            </a:r>
          </a:p>
          <a:p>
            <a:pPr lvl="1"/>
            <a:r>
              <a:rPr lang="en-US" altLang="en-US" smtClean="0"/>
              <a:t>Allow ample time for discussion</a:t>
            </a:r>
          </a:p>
          <a:p>
            <a:r>
              <a:rPr lang="en-US" altLang="en-US" smtClean="0"/>
              <a:t>Tower exercise can be woven into unit</a:t>
            </a:r>
          </a:p>
          <a:p>
            <a:r>
              <a:rPr lang="en-US" altLang="en-US" smtClean="0"/>
              <a:t>Consider whether to include basic crime scene protocols </a:t>
            </a:r>
          </a:p>
          <a:p>
            <a:pPr lvl="1"/>
            <a:r>
              <a:rPr lang="en-US" altLang="en-US" smtClean="0"/>
              <a:t>If so, arrange for information to be delivered</a:t>
            </a:r>
          </a:p>
          <a:p>
            <a:r>
              <a:rPr lang="en-US" altLang="en-US" smtClean="0"/>
              <a:t>Emphasize that with ICS you only use what you need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6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8-</a:t>
            </a:r>
            <a:fld id="{17A841F9-5757-4BC8-AB1B-905756AB20E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2713" y="60436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8-3</a:t>
            </a:r>
            <a:endParaRPr lang="en-US" sz="1400" b="1" dirty="0">
              <a:latin typeface="+mn-lt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Before conducting unit, determine which documentation forms your CERTs will use</a:t>
            </a:r>
          </a:p>
          <a:p>
            <a:r>
              <a:rPr lang="en-US" altLang="en-US" smtClean="0"/>
              <a:t>Insert forms into Instructor Guide and Participant Manual for this unit</a:t>
            </a:r>
          </a:p>
          <a:p>
            <a:pPr lvl="1"/>
            <a:r>
              <a:rPr lang="en-US" altLang="en-US" smtClean="0"/>
              <a:t>Include blank form and example of same form with information filled in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09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11&quot;/&gt;&lt;/object&gt;&lt;object type=&quot;3&quot; unique_id=&quot;10010&quot;&gt;&lt;property id=&quot;20148&quot; value=&quot;5&quot;/&gt;&lt;property id=&quot;20300&quot; value=&quot;Slide 7&quot;/&gt;&lt;property id=&quot;20307&quot; value=&quot;312&quot;/&gt;&lt;/object&gt;&lt;object type=&quot;3&quot; unique_id=&quot;10011&quot;&gt;&lt;property id=&quot;20148&quot; value=&quot;5&quot;/&gt;&lt;property id=&quot;20300&quot; value=&quot;Slide 8&quot;/&gt;&lt;property id=&quot;20307&quot; value=&quot;313&quot;/&gt;&lt;/object&gt;&lt;object type=&quot;3&quot; unique_id=&quot;10012&quot;&gt;&lt;property id=&quot;20148&quot; value=&quot;5&quot;/&gt;&lt;property id=&quot;20300&quot; value=&quot;Slide 9&quot;/&gt;&lt;property id=&quot;20307&quot; value=&quot;314&quot;/&gt;&lt;/object&gt;&lt;object type=&quot;3&quot; unique_id=&quot;10013&quot;&gt;&lt;property id=&quot;20148&quot; value=&quot;5&quot;/&gt;&lt;property id=&quot;20300&quot; value=&quot;Slide 10&quot;/&gt;&lt;property id=&quot;20307&quot; value=&quot;315&quot;/&gt;&lt;/object&gt;&lt;object type=&quot;3&quot; unique_id=&quot;10014&quot;&gt;&lt;property id=&quot;20148&quot; value=&quot;5&quot;/&gt;&lt;property id=&quot;20300&quot; value=&quot;Slide 11&quot;/&gt;&lt;property id=&quot;20307&quot; value=&quot;316&quot;/&gt;&lt;/object&gt;&lt;object type=&quot;3&quot; unique_id=&quot;10015&quot;&gt;&lt;property id=&quot;20148&quot; value=&quot;5&quot;/&gt;&lt;property id=&quot;20300&quot; value=&quot;Slide 12 - &amp;quot;Key Topics&amp;quot;&quot;/&gt;&lt;property id=&quot;20307&quot; value=&quot;291&quot;/&gt;&lt;/object&gt;&lt;object type=&quot;3&quot; unique_id=&quot;10016&quot;&gt;&lt;property id=&quot;20148&quot; value=&quot;5&quot;/&gt;&lt;property id=&quot;20300&quot; value=&quot;Slide 13&quot;/&gt;&lt;property id=&quot;20307&quot; value=&quot;302&quot;/&gt;&lt;/object&gt;&lt;object type=&quot;3&quot; unique_id=&quot;10017&quot;&gt;&lt;property id=&quot;20148&quot; value=&quot;5&quot;/&gt;&lt;property id=&quot;20300&quot; value=&quot;Slide 14&quot;/&gt;&lt;property id=&quot;20307&quot; value=&quot;304&quot;/&gt;&lt;/object&gt;&lt;object type=&quot;3&quot; unique_id=&quot;10018&quot;&gt;&lt;property id=&quot;20148&quot; value=&quot;5&quot;/&gt;&lt;property id=&quot;20300&quot; value=&quot;Slide 15&quot;/&gt;&lt;property id=&quot;20307&quot; value=&quot;303&quot;/&gt;&lt;/object&gt;&lt;object type=&quot;3&quot; unique_id=&quot;10019&quot;&gt;&lt;property id=&quot;20148&quot; value=&quot;5&quot;/&gt;&lt;property id=&quot;20300&quot; value=&quot;Slide 16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09B38B-6361-46EC-8258-0D982BE2D0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3A0FDFD-B679-4AC8-BE0C-0A75F83D21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17DFCD-8910-4AB0-8B97-F74EE2F14475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369</Words>
  <Application>Microsoft Office PowerPoint</Application>
  <PresentationFormat>On-screen Show (4:3)</PresentationFormat>
  <Paragraphs>71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Unit 8: CERT Basic Training Unit 6 Review</vt:lpstr>
      <vt:lpstr>What Do You Think?</vt:lpstr>
      <vt:lpstr>The Purpose of Unit 6</vt:lpstr>
      <vt:lpstr>What Do You Think?</vt:lpstr>
      <vt:lpstr>What Do You Think?</vt:lpstr>
      <vt:lpstr>Key Topics</vt:lpstr>
      <vt:lpstr>Hands-on Activities</vt:lpstr>
      <vt:lpstr>Tips for Teaching Unit</vt:lpstr>
      <vt:lpstr>More Tips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8: CERT Basic Training Unit 6 Review - CERT Basic Train-the-Trainer Presentation</dc:title>
  <dc:subject>This presentation contains Unit 8 of the Train-the-Trainer Course for CERT Basic Training.</dc:subject>
  <dc:creator>FEMA;Community Emergency Response Team</dc:creator>
  <cp:keywords>FEMA, CERT, basic, training, train-the-trainer, unit 8, basic training, unit 6 review</cp:keywords>
  <cp:lastModifiedBy>Jones, Cynthia</cp:lastModifiedBy>
  <cp:revision>234</cp:revision>
  <cp:lastPrinted>2005-12-21T16:28:49Z</cp:lastPrinted>
  <dcterms:created xsi:type="dcterms:W3CDTF">2005-12-20T16:22:26Z</dcterms:created>
  <dcterms:modified xsi:type="dcterms:W3CDTF">2016-07-06T16:02:42Z</dcterms:modified>
</cp:coreProperties>
</file>