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07" r:id="rId6"/>
    <p:sldId id="308" r:id="rId7"/>
    <p:sldId id="309" r:id="rId8"/>
    <p:sldId id="310" r:id="rId9"/>
    <p:sldId id="291" r:id="rId10"/>
    <p:sldId id="302" r:id="rId11"/>
    <p:sldId id="304" r:id="rId12"/>
    <p:sldId id="306" r:id="rId13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7329" autoAdjust="0"/>
  </p:normalViewPr>
  <p:slideViewPr>
    <p:cSldViewPr snapToGrid="0">
      <p:cViewPr>
        <p:scale>
          <a:sx n="75" d="100"/>
          <a:sy n="75" d="100"/>
        </p:scale>
        <p:origin x="-1866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F2E211E-00DC-4B09-B3B4-0923511478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465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F3740E2-D7D4-48B4-9D99-A010E9698E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170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D1BDB2A4-A326-4455-A30E-D34055C18587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E65590AF-67FA-4E39-811C-9888831F41E6}" type="slidenum">
              <a:rPr lang="en-US" altLang="en-US" sz="1200" smtClean="0"/>
              <a:pPr/>
              <a:t>6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9400" y="3860800"/>
            <a:ext cx="87376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Times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855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ADBDDB47-B574-40E1-9216-FCD3D8C6E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20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D61EF424-2B41-49CD-B8A3-CD0CD8646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66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CF81ED3D-556A-4E89-82CD-CD8D71A93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59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851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4EA1B1C9-319E-46C1-BF7C-F076D747A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61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B9374A7C-5917-4005-914D-D137B82D4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817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901AEF33-5C54-4898-AAB7-769FD36C2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29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446576A9-CF39-47A3-8F51-BC715B905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23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DDD40683-DAB0-46A5-916B-2A21C7C86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78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1D99A7FA-0A84-436C-A245-F01F72449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85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25CE237F-346F-4437-B7C1-B8DBCCCF6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46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3-</a:t>
            </a:r>
            <a:fld id="{CA06AAF8-2BC2-4479-B332-8D0CA94AE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2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Train-the-Trainer:  Basic Training Unit 1 Review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3-</a:t>
            </a:r>
            <a:fld id="{B168B5CA-C486-4D6A-9DB5-150231C812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742" y="5837816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30200" y="44577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 dirty="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Unit 3: CERT Basic Training Unit 1 </a:t>
            </a:r>
            <a:r>
              <a:rPr lang="en-US" altLang="en-US" sz="3600" dirty="0" smtClean="0"/>
              <a:t>Review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Unit 1?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1 Review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3-</a:t>
            </a:r>
            <a:fld id="{6982722D-CAEF-4353-8771-8F5C30A0E17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200" dirty="0"/>
              <a:t>The Purpose of Unit </a:t>
            </a:r>
            <a:r>
              <a:rPr lang="en-US" altLang="en-US" sz="4200" dirty="0" smtClean="0"/>
              <a:t>1</a:t>
            </a:r>
            <a:endParaRPr lang="en-US" sz="4200" dirty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 smtClean="0"/>
              <a:t>What is the purpose of </a:t>
            </a:r>
            <a:r>
              <a:rPr lang="en-US" altLang="en-US" b="1" i="1" dirty="0" smtClean="0"/>
              <a:t>CERT Basic Training </a:t>
            </a:r>
            <a:r>
              <a:rPr lang="en-US" altLang="en-US" b="1" dirty="0" smtClean="0"/>
              <a:t>Unit 1?</a:t>
            </a:r>
          </a:p>
          <a:p>
            <a:pPr lvl="1"/>
            <a:r>
              <a:rPr lang="en-US" altLang="en-US" dirty="0" smtClean="0"/>
              <a:t>To introduce and sell CERT Program</a:t>
            </a:r>
          </a:p>
          <a:p>
            <a:pPr lvl="1"/>
            <a:r>
              <a:rPr lang="en-US" altLang="en-US" dirty="0" smtClean="0"/>
              <a:t>To get people hooked </a:t>
            </a:r>
          </a:p>
          <a:p>
            <a:pPr lvl="1"/>
            <a:r>
              <a:rPr lang="en-US" altLang="en-US" dirty="0" smtClean="0"/>
              <a:t>To provide information on how to prepare home and workplace for emergencies/ disasters 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1 Review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3-</a:t>
            </a:r>
            <a:fld id="{84B436B1-BD13-4908-9BB1-9E16AFD0870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the learning objectives for this unit?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1 Review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3-</a:t>
            </a:r>
            <a:fld id="{53F98BF4-804A-47CF-B61A-6F3D95FB569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1 Review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3-</a:t>
            </a:r>
            <a:fld id="{5BF66213-F608-470F-A7C8-D2622CDC441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US" altLang="en-US" b="1" dirty="0" smtClean="0"/>
              <a:t>What are the learning objectives for this unit?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smtClean="0"/>
              <a:t>To describe types of hazards that are most likely to affect their homes and community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smtClean="0"/>
              <a:t>To describe functions of CERTs and their role in immediate response to a disaster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smtClean="0"/>
              <a:t>To identify steps to prepare for a disaster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7851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1 Review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3-</a:t>
            </a:r>
            <a:fld id="{9FA21BAA-BD04-4F1D-A319-EA67F304243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Give brief overview of course and material that will be covered</a:t>
            </a:r>
          </a:p>
          <a:p>
            <a:r>
              <a:rPr lang="en-US" altLang="en-US" dirty="0" smtClean="0"/>
              <a:t>Provide information about CERT</a:t>
            </a:r>
          </a:p>
          <a:p>
            <a:r>
              <a:rPr lang="en-US" altLang="en-US" dirty="0" smtClean="0"/>
              <a:t>Emphasize need for personal and family preparedness</a:t>
            </a:r>
          </a:p>
          <a:p>
            <a:r>
              <a:rPr lang="en-US" altLang="en-US" dirty="0" smtClean="0"/>
              <a:t>Start modeling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3-2</a:t>
            </a:r>
            <a:endParaRPr 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Topics</a:t>
            </a:r>
            <a:endParaRPr lang="en-US" dirty="0"/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85100" cy="825500"/>
          </a:xfrm>
        </p:spPr>
        <p:txBody>
          <a:bodyPr/>
          <a:lstStyle/>
          <a:p>
            <a:r>
              <a:rPr lang="en-US" altLang="en-US" dirty="0"/>
              <a:t>Hands-On </a:t>
            </a:r>
            <a:r>
              <a:rPr lang="en-US" altLang="en-US" dirty="0" smtClean="0"/>
              <a:t>Activities</a:t>
            </a:r>
            <a:endParaRPr lang="en-US" dirty="0"/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1 Review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3-</a:t>
            </a:r>
            <a:fld id="{CF57177B-27B1-4BE9-99C7-7248C92E755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Building a Tower</a:t>
            </a:r>
          </a:p>
          <a:p>
            <a:r>
              <a:rPr lang="en-US" altLang="en-US" smtClean="0"/>
              <a:t>Evacuate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3-3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1 Review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3-</a:t>
            </a:r>
            <a:fld id="{8EFF8F4A-1B24-4181-83F0-38BD9167AC8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Localize content as this feeds into goal of selling course</a:t>
            </a:r>
          </a:p>
          <a:p>
            <a:r>
              <a:rPr lang="en-US" altLang="en-US" smtClean="0"/>
              <a:t>Limit number of “war stories” told</a:t>
            </a:r>
          </a:p>
          <a:p>
            <a:r>
              <a:rPr lang="en-US" altLang="en-US" smtClean="0"/>
              <a:t>Explain who is providing PPE and kits for CERT members and provide suggestions on where to find materials</a:t>
            </a:r>
          </a:p>
          <a:p>
            <a:r>
              <a:rPr lang="en-US" altLang="en-US" smtClean="0"/>
              <a:t>Be prepared to answer a lot of questions </a:t>
            </a:r>
          </a:p>
          <a:p>
            <a:r>
              <a:rPr lang="en-US" altLang="en-US" smtClean="0"/>
              <a:t>Be dynamic and engaging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7851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Tips for Teaching </a:t>
            </a:r>
            <a:r>
              <a:rPr lang="en-US" altLang="en-US" sz="4000" dirty="0" smtClean="0">
                <a:solidFill>
                  <a:schemeClr val="bg1"/>
                </a:solidFill>
                <a:cs typeface="Times New Roman" pitchFamily="18" charset="0"/>
              </a:rPr>
              <a:t>Unit 1</a:t>
            </a:r>
            <a:endParaRPr lang="en-US" alt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1 Review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3-</a:t>
            </a:r>
            <a:fld id="{9B424415-A892-448C-96A5-B09CD390639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Emphasis on preparedness lays groundwork for all CERT activities covered in later units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Prepare household first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Then more ready to work with CERT 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Sets tone for rest of course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Lets people know what will be covered in rest of course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Gives taste of how course will be taught and whether they will enjoy it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3-5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7851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300" dirty="0">
                <a:solidFill>
                  <a:schemeClr val="bg1"/>
                </a:solidFill>
                <a:cs typeface="Times New Roman" pitchFamily="18" charset="0"/>
              </a:rPr>
              <a:t>Connection to Course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7&quot;/&gt;&lt;/object&gt;&lt;object type=&quot;3&quot; unique_id=&quot;10006&quot;&gt;&lt;property id=&quot;20148&quot; value=&quot;5&quot;/&gt;&lt;property id=&quot;20300&quot; value=&quot;Slide 3&quot;/&gt;&lt;property id=&quot;20307&quot; value=&quot;308&quot;/&gt;&lt;/object&gt;&lt;object type=&quot;3&quot; unique_id=&quot;10007&quot;&gt;&lt;property id=&quot;20148&quot; value=&quot;5&quot;/&gt;&lt;property id=&quot;20300&quot; value=&quot;Slide 4&quot;/&gt;&lt;property id=&quot;20307&quot; value=&quot;309&quot;/&gt;&lt;/object&gt;&lt;object type=&quot;3&quot; unique_id=&quot;10008&quot;&gt;&lt;property id=&quot;20148&quot; value=&quot;5&quot;/&gt;&lt;property id=&quot;20300&quot; value=&quot;Slide 5&quot;/&gt;&lt;property id=&quot;20307&quot; value=&quot;310&quot;/&gt;&lt;/object&gt;&lt;object type=&quot;3&quot; unique_id=&quot;10009&quot;&gt;&lt;property id=&quot;20148&quot; value=&quot;5&quot;/&gt;&lt;property id=&quot;20300&quot; value=&quot;Slide 6&quot;/&gt;&lt;property id=&quot;20307&quot; value=&quot;311&quot;/&gt;&lt;/object&gt;&lt;object type=&quot;3&quot; unique_id=&quot;10010&quot;&gt;&lt;property id=&quot;20148&quot; value=&quot;5&quot;/&gt;&lt;property id=&quot;20300&quot; value=&quot;Slide 7&quot;/&gt;&lt;property id=&quot;20307&quot; value=&quot;312&quot;/&gt;&lt;/object&gt;&lt;object type=&quot;3&quot; unique_id=&quot;10011&quot;&gt;&lt;property id=&quot;20148&quot; value=&quot;5&quot;/&gt;&lt;property id=&quot;20300&quot; value=&quot;Slide 8&quot;/&gt;&lt;property id=&quot;20307&quot; value=&quot;313&quot;/&gt;&lt;/object&gt;&lt;object type=&quot;3&quot; unique_id=&quot;10012&quot;&gt;&lt;property id=&quot;20148&quot; value=&quot;5&quot;/&gt;&lt;property id=&quot;20300&quot; value=&quot;Slide 9&quot;/&gt;&lt;property id=&quot;20307&quot; value=&quot;314&quot;/&gt;&lt;/object&gt;&lt;object type=&quot;3&quot; unique_id=&quot;10013&quot;&gt;&lt;property id=&quot;20148&quot; value=&quot;5&quot;/&gt;&lt;property id=&quot;20300&quot; value=&quot;Slide 10&quot;/&gt;&lt;property id=&quot;20307&quot; value=&quot;315&quot;/&gt;&lt;/object&gt;&lt;object type=&quot;3&quot; unique_id=&quot;10014&quot;&gt;&lt;property id=&quot;20148&quot; value=&quot;5&quot;/&gt;&lt;property id=&quot;20300&quot; value=&quot;Slide 11&quot;/&gt;&lt;property id=&quot;20307&quot; value=&quot;316&quot;/&gt;&lt;/object&gt;&lt;object type=&quot;3&quot; unique_id=&quot;10015&quot;&gt;&lt;property id=&quot;20148&quot; value=&quot;5&quot;/&gt;&lt;property id=&quot;20300&quot; value=&quot;Slide 12&quot;/&gt;&lt;property id=&quot;20307&quot; value=&quot;317&quot;/&gt;&lt;/object&gt;&lt;object type=&quot;3&quot; unique_id=&quot;10016&quot;&gt;&lt;property id=&quot;20148&quot; value=&quot;5&quot;/&gt;&lt;property id=&quot;20300&quot; value=&quot;Slide 13&quot;/&gt;&lt;property id=&quot;20307&quot; value=&quot;318&quot;/&gt;&lt;/object&gt;&lt;object type=&quot;3&quot; unique_id=&quot;10017&quot;&gt;&lt;property id=&quot;20148&quot; value=&quot;5&quot;/&gt;&lt;property id=&quot;20300&quot; value=&quot;Slide 14 - &amp;quot;Key Topics&amp;quot;&quot;/&gt;&lt;property id=&quot;20307&quot; value=&quot;291&quot;/&gt;&lt;/object&gt;&lt;object type=&quot;3&quot; unique_id=&quot;10018&quot;&gt;&lt;property id=&quot;20148&quot; value=&quot;5&quot;/&gt;&lt;property id=&quot;20300&quot; value=&quot;Slide 15&quot;/&gt;&lt;property id=&quot;20307&quot; value=&quot;302&quot;/&gt;&lt;/object&gt;&lt;object type=&quot;3&quot; unique_id=&quot;10019&quot;&gt;&lt;property id=&quot;20148&quot; value=&quot;5&quot;/&gt;&lt;property id=&quot;20300&quot; value=&quot;Slide 16&quot;/&gt;&lt;property id=&quot;20307&quot; value=&quot;304&quot;/&gt;&lt;/object&gt;&lt;object type=&quot;3&quot; unique_id=&quot;10020&quot;&gt;&lt;property id=&quot;20148&quot; value=&quot;5&quot;/&gt;&lt;property id=&quot;20300&quot; value=&quot;Slide 17&quot;/&gt;&lt;property id=&quot;20307&quot; value=&quot;306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B635E4-1ED3-440E-9E50-F18D80FC54D6}">
  <ds:schemaRefs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8842083-B433-4339-964B-FC9AF707E2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D743F07-94B3-45C8-8CB0-7AD630A96A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1800</TotalTime>
  <Words>365</Words>
  <Application>Microsoft Office PowerPoint</Application>
  <PresentationFormat>On-screen Show (4:3)</PresentationFormat>
  <Paragraphs>63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Custom Design</vt:lpstr>
      <vt:lpstr>Unit 3: CERT Basic Training Unit 1 Review</vt:lpstr>
      <vt:lpstr>What Do You Think?</vt:lpstr>
      <vt:lpstr>The Purpose of Unit 1</vt:lpstr>
      <vt:lpstr>What Do You Think?</vt:lpstr>
      <vt:lpstr>What Do You Think?</vt:lpstr>
      <vt:lpstr>Key Topics</vt:lpstr>
      <vt:lpstr>Hands-On Activities</vt:lpstr>
      <vt:lpstr>Tips for Teaching Unit 1</vt:lpstr>
      <vt:lpstr>Connection to Course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3: CERT Basic Training Unit 1 Review - CERT Basic Train-the-Trainer Presentation</dc:title>
  <dc:subject>This presentation contains Unit 3 of the Train-the-Trainer Course for CERT Basic Training.</dc:subject>
  <dc:creator>FEMA;Community Emergency Response Team</dc:creator>
  <cp:keywords>FEMA, CERT, basic, training, train-the-trainer, unit 3, basic training, unit 1 review</cp:keywords>
  <cp:lastModifiedBy>Jones, Cynthia</cp:lastModifiedBy>
  <cp:revision>207</cp:revision>
  <cp:lastPrinted>2005-12-21T16:28:49Z</cp:lastPrinted>
  <dcterms:created xsi:type="dcterms:W3CDTF">2005-12-20T16:22:26Z</dcterms:created>
  <dcterms:modified xsi:type="dcterms:W3CDTF">2016-07-06T16:03:35Z</dcterms:modified>
</cp:coreProperties>
</file>