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91" r:id="rId4"/>
  </p:sldMasterIdLst>
  <p:notesMasterIdLst>
    <p:notesMasterId r:id="rId16"/>
  </p:notesMasterIdLst>
  <p:handoutMasterIdLst>
    <p:handoutMasterId r:id="rId17"/>
  </p:handoutMasterIdLst>
  <p:sldIdLst>
    <p:sldId id="302" r:id="rId5"/>
    <p:sldId id="291" r:id="rId6"/>
    <p:sldId id="30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5" autoAdjust="0"/>
    <p:restoredTop sz="94670" autoAdjust="0"/>
  </p:normalViewPr>
  <p:slideViewPr>
    <p:cSldViewPr snapToGrid="0">
      <p:cViewPr varScale="1">
        <p:scale>
          <a:sx n="87" d="100"/>
          <a:sy n="87" d="100"/>
        </p:scale>
        <p:origin x="-15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7C8F2DF8-A128-400C-8FDF-6313F6877C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721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9B6C392B-D6A0-4C83-BD67-BBD33813C9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668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CCCFA52-73FE-41F1-96CA-025AAC3DBA6B}" type="slidenum">
              <a:rPr lang="en-US" altLang="en-US" b="0" smtClean="0">
                <a:latin typeface="Times" pitchFamily="18" charset="0"/>
              </a:rPr>
              <a:pPr/>
              <a:t>0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45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70161299-519A-40A7-9E26-A48BB4925E0F}" type="slidenum">
              <a:rPr lang="en-US" altLang="en-US" sz="1200" b="0">
                <a:latin typeface="Times" pitchFamily="18" charset="0"/>
              </a:rPr>
              <a:pPr algn="r"/>
              <a:t>9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CA37D832-7C48-45DF-8F5B-03F93683D201}" type="slidenum">
              <a:rPr lang="en-US" altLang="en-US" sz="1200" b="0">
                <a:latin typeface="Times" pitchFamily="18" charset="0"/>
              </a:rPr>
              <a:pPr algn="r"/>
              <a:t>10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8E50645D-88E8-46E3-ACD2-C6251A028062}" type="slidenum">
              <a:rPr lang="en-US" altLang="en-US" b="0" smtClean="0">
                <a:latin typeface="Times" pitchFamily="18" charset="0"/>
              </a:rPr>
              <a:pPr/>
              <a:t>1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A27E41A5-5FD6-4828-8535-4414C9430CCD}" type="slidenum">
              <a:rPr lang="en-US" altLang="en-US" sz="1200" b="0">
                <a:latin typeface="Times" pitchFamily="18" charset="0"/>
              </a:rPr>
              <a:pPr algn="r"/>
              <a:t>2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4E3E210C-00F8-4C58-9468-796C25EDDBA2}" type="slidenum">
              <a:rPr lang="en-US" altLang="en-US" b="0" smtClean="0">
                <a:latin typeface="Times" pitchFamily="18" charset="0"/>
              </a:rPr>
              <a:pPr/>
              <a:t>3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946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06241908-4F9B-43A9-B790-A52C62A96F3B}" type="slidenum">
              <a:rPr lang="en-US" altLang="en-US" sz="1200" b="0">
                <a:latin typeface="Times" pitchFamily="18" charset="0"/>
              </a:rPr>
              <a:pPr algn="r"/>
              <a:t>4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048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763DABFB-099D-4B22-8EB0-3FE2D7164370}" type="slidenum">
              <a:rPr lang="en-US" altLang="en-US" sz="1200" b="0">
                <a:latin typeface="Times" pitchFamily="18" charset="0"/>
              </a:rPr>
              <a:pPr algn="r"/>
              <a:t>5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150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EA0E503B-1C71-43F3-9947-BAE009ABE66F}" type="slidenum">
              <a:rPr lang="en-US" altLang="en-US" sz="1200" b="0">
                <a:latin typeface="Times" pitchFamily="18" charset="0"/>
              </a:rPr>
              <a:pPr algn="r"/>
              <a:t>6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253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DF6D9252-5158-48D1-92A9-3382DF83558A}" type="slidenum">
              <a:rPr lang="en-US" altLang="en-US" sz="1200" b="0">
                <a:latin typeface="Times" pitchFamily="18" charset="0"/>
              </a:rPr>
              <a:pPr algn="r"/>
              <a:t>7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4F43EE9F-D829-412C-B0EC-97B44C1AC167}" type="slidenum">
              <a:rPr lang="en-US" altLang="en-US" sz="1200" b="0">
                <a:latin typeface="Times" pitchFamily="18" charset="0"/>
              </a:rPr>
              <a:pPr algn="r"/>
              <a:t>8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Corp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_logo_smal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043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N-</a:t>
            </a:r>
            <a:fld id="{66AB8C14-714C-4718-AE02-D7B86F2CF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587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N-</a:t>
            </a:r>
            <a:fld id="{DD65ABDB-0C5C-4014-959C-CF31D083D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33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Font typeface="Arial" pitchFamily="34" charset="0"/>
              <a:buChar char="‒"/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N-</a:t>
            </a:r>
            <a:fld id="{D2C900C6-982A-43AA-8486-CE9AC2D7EA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006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N-</a:t>
            </a:r>
            <a:fld id="{67A75601-C747-48AE-BD06-1150B2091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010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N-</a:t>
            </a:r>
            <a:fld id="{BD077A30-0997-49E2-9B56-3914DE71A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755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N-</a:t>
            </a:r>
            <a:fld id="{50DE8729-1094-43AB-AC60-EF0596CD99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790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N-</a:t>
            </a:r>
            <a:fld id="{97749AD4-10CE-4D5C-9E46-01F3649CAF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4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N-</a:t>
            </a:r>
            <a:fld id="{E0678DB8-11B9-4BE5-80D3-0633BAE67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70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N-</a:t>
            </a:r>
            <a:fld id="{354E8261-2E67-4B57-9255-AAA450E787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078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N-</a:t>
            </a:r>
            <a:fld id="{604EF693-6ED0-42E7-9B06-A3FE5E88B2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20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28" name="Picture 11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615632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r>
              <a:rPr lang="en-US"/>
              <a:t>N-</a:t>
            </a:r>
            <a:fld id="{A91221BC-A5FA-4380-B780-96203AF5AD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5" descr="fema_logo_small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Nuclear Power Plant Emergencies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Hazards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During an Emergency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Shelter livestock; give them stored feed</a:t>
            </a:r>
          </a:p>
          <a:p>
            <a:pPr eaLnBrk="1" hangingPunct="1"/>
            <a:r>
              <a:rPr lang="en-US" altLang="en-US" smtClean="0"/>
              <a:t>Do not use telephone </a:t>
            </a:r>
          </a:p>
          <a:p>
            <a:pPr eaLnBrk="1" hangingPunct="1"/>
            <a:r>
              <a:rPr lang="en-US" altLang="en-US" smtClean="0"/>
              <a:t>If you suspect exposure, shower thoroughly</a:t>
            </a:r>
          </a:p>
          <a:p>
            <a:pPr lvl="1" eaLnBrk="1" hangingPunct="1"/>
            <a:r>
              <a:rPr lang="en-US" altLang="en-US" smtClean="0"/>
              <a:t>Change clothes and shoes</a:t>
            </a:r>
          </a:p>
          <a:p>
            <a:pPr lvl="1" eaLnBrk="1" hangingPunct="1"/>
            <a:r>
              <a:rPr lang="en-US" altLang="en-US" smtClean="0"/>
              <a:t>Put exposed clothing in plastic bag</a:t>
            </a:r>
          </a:p>
          <a:p>
            <a:pPr lvl="1" eaLnBrk="1" hangingPunct="1"/>
            <a:r>
              <a:rPr lang="en-US" altLang="en-US" smtClean="0"/>
              <a:t>Seal bag, and place it out of way</a:t>
            </a:r>
          </a:p>
          <a:p>
            <a:pPr eaLnBrk="1" hangingPunct="1"/>
            <a:r>
              <a:rPr lang="en-US" altLang="en-US" smtClean="0"/>
              <a:t>Put food in covered containers</a:t>
            </a:r>
          </a:p>
        </p:txBody>
      </p:sp>
      <p:sp>
        <p:nvSpPr>
          <p:cNvPr id="1229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N-</a:t>
            </a:r>
            <a:fld id="{E1BC42F7-207D-4955-8E8B-64F7706D99C4}" type="slidenum">
              <a:rPr lang="en-US" altLang="en-US" b="0" smtClean="0"/>
              <a:pPr eaLnBrk="1" hangingPunct="1"/>
              <a:t>9</a:t>
            </a:fld>
            <a:endParaRPr lang="en-US" altLang="en-US" b="0" smtClean="0"/>
          </a:p>
        </p:txBody>
      </p:sp>
      <p:sp>
        <p:nvSpPr>
          <p:cNvPr id="1229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Nuclear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After an Emergency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If told to evacuate, return home only when local authorities say that it safe</a:t>
            </a:r>
          </a:p>
          <a:p>
            <a:pPr eaLnBrk="1" hangingPunct="1"/>
            <a:r>
              <a:rPr lang="en-US" altLang="en-US" smtClean="0"/>
              <a:t>If advised to stay in home, remain inside </a:t>
            </a:r>
          </a:p>
          <a:p>
            <a:pPr eaLnBrk="1" hangingPunct="1"/>
            <a:r>
              <a:rPr lang="en-US" altLang="en-US" smtClean="0"/>
              <a:t>Get medical treatment for any unusual symptoms</a:t>
            </a:r>
          </a:p>
        </p:txBody>
      </p:sp>
      <p:sp>
        <p:nvSpPr>
          <p:cNvPr id="1331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N-</a:t>
            </a:r>
            <a:fld id="{0ACE9C34-3040-4C76-BFBE-DA8E00D2E755}" type="slidenum">
              <a:rPr lang="en-US" altLang="en-US" b="0" smtClean="0"/>
              <a:pPr eaLnBrk="1" hangingPunct="1"/>
              <a:t>10</a:t>
            </a:fld>
            <a:endParaRPr lang="en-US" altLang="en-US" b="0" smtClean="0"/>
          </a:p>
        </p:txBody>
      </p:sp>
      <p:sp>
        <p:nvSpPr>
          <p:cNvPr id="1331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Nuclear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A Nuclear Power Plant…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Conforms to national safety guidelines</a:t>
            </a:r>
          </a:p>
          <a:p>
            <a:pPr eaLnBrk="1" hangingPunct="1"/>
            <a:r>
              <a:rPr lang="en-US" altLang="en-US" smtClean="0"/>
              <a:t>Is typically a safe and secure operation</a:t>
            </a:r>
          </a:p>
          <a:p>
            <a:pPr eaLnBrk="1" hangingPunct="1"/>
            <a:r>
              <a:rPr lang="en-US" altLang="en-US" smtClean="0"/>
              <a:t>Can, however, be an epicenter of disaster should an accident occur</a:t>
            </a:r>
          </a:p>
        </p:txBody>
      </p:sp>
      <p:sp>
        <p:nvSpPr>
          <p:cNvPr id="410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N-</a:t>
            </a:r>
            <a:fld id="{C5501078-AC63-4033-A704-410A8F39D911}" type="slidenum">
              <a:rPr lang="en-US" altLang="en-US" b="0" smtClean="0"/>
              <a:pPr eaLnBrk="1" hangingPunct="1"/>
              <a:t>1</a:t>
            </a:fld>
            <a:endParaRPr lang="en-US" altLang="en-US" b="0" smtClean="0"/>
          </a:p>
        </p:txBody>
      </p:sp>
      <p:sp>
        <p:nvSpPr>
          <p:cNvPr id="4101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Nuclear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Radiation Exposure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4328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Daily exposure from natural sources</a:t>
            </a:r>
          </a:p>
          <a:p>
            <a:pPr eaLnBrk="1" hangingPunct="1"/>
            <a:r>
              <a:rPr lang="en-US" altLang="en-US" smtClean="0"/>
              <a:t>Small traces present in food and water</a:t>
            </a:r>
          </a:p>
          <a:p>
            <a:pPr eaLnBrk="1" hangingPunct="1"/>
            <a:r>
              <a:rPr lang="en-US" altLang="en-US" smtClean="0"/>
              <a:t>Radiation released from manmade sources</a:t>
            </a:r>
          </a:p>
          <a:p>
            <a:pPr eaLnBrk="1" hangingPunct="1"/>
            <a:r>
              <a:rPr lang="en-US" altLang="en-US" smtClean="0"/>
              <a:t>Radiation has cumulative effect</a:t>
            </a:r>
          </a:p>
          <a:p>
            <a:pPr lvl="1" eaLnBrk="1" hangingPunct="1"/>
            <a:r>
              <a:rPr lang="en-US" altLang="en-US" smtClean="0"/>
              <a:t>Longer person exposed to radiation, greater risk of adverse effects</a:t>
            </a:r>
          </a:p>
          <a:p>
            <a:pPr eaLnBrk="1" hangingPunct="1"/>
            <a:r>
              <a:rPr lang="en-US" altLang="en-US" smtClean="0"/>
              <a:t>High exposure to radiation can cause serious illness or death</a:t>
            </a:r>
          </a:p>
        </p:txBody>
      </p:sp>
      <p:sp>
        <p:nvSpPr>
          <p:cNvPr id="512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N-</a:t>
            </a:r>
            <a:fld id="{8CD9EDA4-5F21-45CB-8A1B-D0C8CF72E68A}" type="slidenum">
              <a:rPr lang="en-US" altLang="en-US" b="0" smtClean="0"/>
              <a:pPr eaLnBrk="1" hangingPunct="1"/>
              <a:t>2</a:t>
            </a:fld>
            <a:endParaRPr lang="en-US" altLang="en-US" b="0" smtClean="0"/>
          </a:p>
        </p:txBody>
      </p:sp>
      <p:sp>
        <p:nvSpPr>
          <p:cNvPr id="512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Nuclear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Radiation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Potential danger from accident at nuclear power plant is exposure to radiation </a:t>
            </a:r>
          </a:p>
          <a:p>
            <a:pPr eaLnBrk="1" hangingPunct="1"/>
            <a:r>
              <a:rPr lang="en-US" altLang="en-US" smtClean="0"/>
              <a:t>Area affected by radioactive material release is determined by:</a:t>
            </a:r>
          </a:p>
          <a:p>
            <a:pPr lvl="1" eaLnBrk="1" hangingPunct="1"/>
            <a:r>
              <a:rPr lang="en-US" altLang="en-US" smtClean="0"/>
              <a:t>Amount of radiation released from plant</a:t>
            </a:r>
          </a:p>
          <a:p>
            <a:pPr lvl="1" eaLnBrk="1" hangingPunct="1"/>
            <a:r>
              <a:rPr lang="en-US" altLang="en-US" smtClean="0"/>
              <a:t>Wind direction and speed</a:t>
            </a:r>
          </a:p>
          <a:p>
            <a:pPr lvl="1" eaLnBrk="1" hangingPunct="1"/>
            <a:r>
              <a:rPr lang="en-US" altLang="en-US" smtClean="0"/>
              <a:t>Weather conditions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614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N-</a:t>
            </a:r>
            <a:fld id="{85C0976B-6236-434D-AA62-206730013DED}" type="slidenum">
              <a:rPr lang="en-US" altLang="en-US" b="0" smtClean="0"/>
              <a:pPr eaLnBrk="1" hangingPunct="1"/>
              <a:t>3</a:t>
            </a:fld>
            <a:endParaRPr lang="en-US" altLang="en-US" b="0" smtClean="0"/>
          </a:p>
        </p:txBody>
      </p:sp>
      <p:sp>
        <p:nvSpPr>
          <p:cNvPr id="615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Nuclear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Major Hazards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Major hazards to people in the vicinity of the plume</a:t>
            </a:r>
            <a:endParaRPr lang="en-US" altLang="en-US" u="sng" smtClean="0"/>
          </a:p>
          <a:p>
            <a:pPr lvl="1" eaLnBrk="1" hangingPunct="1"/>
            <a:r>
              <a:rPr lang="en-US" altLang="en-US" u="sng" smtClean="0"/>
              <a:t>Radiation exposure</a:t>
            </a:r>
            <a:r>
              <a:rPr lang="en-US" altLang="en-US" smtClean="0"/>
              <a:t> to the body </a:t>
            </a:r>
          </a:p>
          <a:p>
            <a:pPr lvl="1" eaLnBrk="1" hangingPunct="1"/>
            <a:r>
              <a:rPr lang="en-US" altLang="en-US" u="sng" smtClean="0"/>
              <a:t>Inhalation</a:t>
            </a:r>
            <a:r>
              <a:rPr lang="en-US" altLang="en-US" smtClean="0"/>
              <a:t> of radioactive materials</a:t>
            </a:r>
            <a:endParaRPr lang="en-US" altLang="en-US" u="sng" smtClean="0"/>
          </a:p>
          <a:p>
            <a:pPr lvl="1" eaLnBrk="1" hangingPunct="1"/>
            <a:r>
              <a:rPr lang="en-US" altLang="en-US" u="sng" smtClean="0"/>
              <a:t>Ingestion</a:t>
            </a:r>
            <a:r>
              <a:rPr lang="en-US" altLang="en-US" smtClean="0"/>
              <a:t> of radioactive materials</a:t>
            </a:r>
          </a:p>
        </p:txBody>
      </p:sp>
      <p:sp>
        <p:nvSpPr>
          <p:cNvPr id="717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N-</a:t>
            </a:r>
            <a:fld id="{B0525C77-AD35-485D-A080-E4FEFACA3BD9}" type="slidenum">
              <a:rPr lang="en-US" altLang="en-US" b="0" smtClean="0"/>
              <a:pPr eaLnBrk="1" hangingPunct="1"/>
              <a:t>4</a:t>
            </a:fld>
            <a:endParaRPr lang="en-US" altLang="en-US" b="0" smtClean="0"/>
          </a:p>
        </p:txBody>
      </p:sp>
      <p:sp>
        <p:nvSpPr>
          <p:cNvPr id="717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Nuclear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Emergency Planning Zones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EPZ within a </a:t>
            </a:r>
            <a:r>
              <a:rPr lang="en-US" altLang="en-US" u="sng" smtClean="0"/>
              <a:t>10-mile radius</a:t>
            </a:r>
            <a:r>
              <a:rPr lang="en-US" altLang="en-US" smtClean="0"/>
              <a:t> of the plant</a:t>
            </a:r>
          </a:p>
          <a:p>
            <a:pPr lvl="1" eaLnBrk="1" hangingPunct="1"/>
            <a:r>
              <a:rPr lang="en-US" altLang="en-US" smtClean="0"/>
              <a:t>Possible that people could be harmed by direct radiation exposure</a:t>
            </a:r>
          </a:p>
          <a:p>
            <a:pPr eaLnBrk="1" hangingPunct="1"/>
            <a:r>
              <a:rPr lang="en-US" altLang="en-US" smtClean="0"/>
              <a:t>EPZ within </a:t>
            </a:r>
            <a:r>
              <a:rPr lang="en-US" altLang="en-US" u="sng" smtClean="0"/>
              <a:t>50-mile radius</a:t>
            </a:r>
            <a:r>
              <a:rPr lang="en-US" altLang="en-US" smtClean="0"/>
              <a:t> from the plant </a:t>
            </a:r>
          </a:p>
          <a:p>
            <a:pPr lvl="1" eaLnBrk="1" hangingPunct="1"/>
            <a:r>
              <a:rPr lang="en-US" altLang="en-US" smtClean="0"/>
              <a:t>Radioactive materials could contaminate water supplies, food crops, and livestock</a:t>
            </a:r>
          </a:p>
        </p:txBody>
      </p:sp>
      <p:sp>
        <p:nvSpPr>
          <p:cNvPr id="819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N-</a:t>
            </a:r>
            <a:fld id="{CCCD12A4-01FB-4FBD-8EAA-E1BBAAAD2169}" type="slidenum">
              <a:rPr lang="en-US" altLang="en-US" b="0" smtClean="0"/>
              <a:pPr eaLnBrk="1" hangingPunct="1"/>
              <a:t>5</a:t>
            </a:fld>
            <a:endParaRPr lang="en-US" altLang="en-US" b="0" smtClean="0"/>
          </a:p>
        </p:txBody>
      </p:sp>
      <p:sp>
        <p:nvSpPr>
          <p:cNvPr id="819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Nuclear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N-</a:t>
            </a:r>
            <a:fld id="{DA8AABD3-0D14-4265-B350-A7EC6196F1C1}" type="slidenum">
              <a:rPr lang="en-US" altLang="en-US" b="0" smtClean="0"/>
              <a:pPr eaLnBrk="1" hangingPunct="1"/>
              <a:t>6</a:t>
            </a:fld>
            <a:endParaRPr lang="en-US" altLang="en-US" b="0" smtClean="0"/>
          </a:p>
        </p:txBody>
      </p:sp>
      <p:sp>
        <p:nvSpPr>
          <p:cNvPr id="922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Nuclear Power</a:t>
            </a:r>
          </a:p>
        </p:txBody>
      </p:sp>
      <p:pic>
        <p:nvPicPr>
          <p:cNvPr id="9222" name="Picture 6" descr="hazmat work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1352550"/>
            <a:ext cx="3802063" cy="4514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4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dirty="0"/>
              <a:t>Minimize radiation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exposure </a:t>
            </a:r>
            <a:r>
              <a:rPr lang="en-US" dirty="0"/>
              <a:t>by:</a:t>
            </a:r>
            <a:endParaRPr lang="en-US" u="sng" dirty="0"/>
          </a:p>
          <a:p>
            <a:pPr eaLnBrk="1" hangingPunct="1">
              <a:defRPr/>
            </a:pPr>
            <a:r>
              <a:rPr lang="en-US" dirty="0"/>
              <a:t>Time</a:t>
            </a:r>
          </a:p>
          <a:p>
            <a:pPr eaLnBrk="1" hangingPunct="1">
              <a:defRPr/>
            </a:pPr>
            <a:r>
              <a:rPr lang="en-US" dirty="0"/>
              <a:t>Distance </a:t>
            </a:r>
          </a:p>
          <a:p>
            <a:pPr eaLnBrk="1" hangingPunct="1">
              <a:defRPr/>
            </a:pPr>
            <a:r>
              <a:rPr lang="en-US" dirty="0"/>
              <a:t>Shielding</a:t>
            </a:r>
          </a:p>
        </p:txBody>
      </p:sp>
      <p:sp>
        <p:nvSpPr>
          <p:cNvPr id="1064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Minimizing Exposure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Nuclear Emergency Terms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Notification of Unusual Event</a:t>
            </a:r>
          </a:p>
          <a:p>
            <a:pPr eaLnBrk="1" hangingPunct="1"/>
            <a:r>
              <a:rPr lang="en-US" altLang="en-US" smtClean="0"/>
              <a:t>Alert </a:t>
            </a:r>
          </a:p>
          <a:p>
            <a:pPr eaLnBrk="1" hangingPunct="1"/>
            <a:r>
              <a:rPr lang="en-US" altLang="en-US" smtClean="0"/>
              <a:t>Site Area Emergency </a:t>
            </a:r>
          </a:p>
          <a:p>
            <a:pPr eaLnBrk="1" hangingPunct="1"/>
            <a:r>
              <a:rPr lang="en-US" altLang="en-US" smtClean="0"/>
              <a:t>General Emergency</a:t>
            </a:r>
          </a:p>
        </p:txBody>
      </p:sp>
      <p:sp>
        <p:nvSpPr>
          <p:cNvPr id="1024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N-</a:t>
            </a:r>
            <a:fld id="{0320CC92-45BC-4401-8CBF-0FFD9CAE9ACD}" type="slidenum">
              <a:rPr lang="en-US" altLang="en-US" b="0" smtClean="0"/>
              <a:pPr eaLnBrk="1" hangingPunct="1"/>
              <a:t>7</a:t>
            </a:fld>
            <a:endParaRPr lang="en-US" altLang="en-US" b="0" smtClean="0"/>
          </a:p>
        </p:txBody>
      </p:sp>
      <p:sp>
        <p:nvSpPr>
          <p:cNvPr id="1024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Nuclear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During an Emergency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Listen to warning </a:t>
            </a:r>
          </a:p>
          <a:p>
            <a:pPr eaLnBrk="1" hangingPunct="1"/>
            <a:r>
              <a:rPr lang="en-US" altLang="en-US" smtClean="0"/>
              <a:t>Stay tuned to local radio or television</a:t>
            </a:r>
          </a:p>
          <a:p>
            <a:pPr eaLnBrk="1" hangingPunct="1"/>
            <a:r>
              <a:rPr lang="en-US" altLang="en-US" smtClean="0"/>
              <a:t>Evacuate, if advised to do so </a:t>
            </a:r>
          </a:p>
          <a:p>
            <a:pPr eaLnBrk="1" hangingPunct="1"/>
            <a:r>
              <a:rPr lang="en-US" altLang="en-US" smtClean="0"/>
              <a:t>If not advised to evacuate, shelter in place</a:t>
            </a:r>
          </a:p>
        </p:txBody>
      </p:sp>
      <p:sp>
        <p:nvSpPr>
          <p:cNvPr id="1126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N-</a:t>
            </a:r>
            <a:fld id="{5BD7314E-515A-4ED0-B96C-DC2DE7776E3C}" type="slidenum">
              <a:rPr lang="en-US" altLang="en-US" b="0" smtClean="0"/>
              <a:pPr eaLnBrk="1" hangingPunct="1"/>
              <a:t>8</a:t>
            </a:fld>
            <a:endParaRPr lang="en-US" altLang="en-US" b="0" smtClean="0"/>
          </a:p>
        </p:txBody>
      </p:sp>
      <p:sp>
        <p:nvSpPr>
          <p:cNvPr id="1127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Nuclear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t_ppt_template_all but TTT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57BE9B-AF53-4BD5-BF85-8BFB1BEC039C}">
  <ds:schemaRefs>
    <ds:schemaRef ds:uri="http://purl.org/dc/dcmitype/"/>
    <ds:schemaRef ds:uri="http://www.w3.org/XML/1998/namespace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1481132-F7B5-4DD9-9663-30E05ABBAC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8851B511-6F4D-4135-A43A-A6464A4301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Cert_ppt_template_all but TTT.pot</Template>
  <TotalTime>931</TotalTime>
  <Words>408</Words>
  <Application>Microsoft Office PowerPoint</Application>
  <PresentationFormat>On-screen Show (4:3)</PresentationFormat>
  <Paragraphs>98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Cert_ppt_template_all but TTT</vt:lpstr>
      <vt:lpstr>Nuclear Power Plant Emergencies</vt:lpstr>
      <vt:lpstr>A Nuclear Power Plant…</vt:lpstr>
      <vt:lpstr>Radiation Exposure</vt:lpstr>
      <vt:lpstr>Radiation</vt:lpstr>
      <vt:lpstr>Major Hazards</vt:lpstr>
      <vt:lpstr>Emergency Planning Zones</vt:lpstr>
      <vt:lpstr>Minimizing Exposure</vt:lpstr>
      <vt:lpstr>Nuclear Emergency Terms</vt:lpstr>
      <vt:lpstr>During an Emergency</vt:lpstr>
      <vt:lpstr>During an Emergency</vt:lpstr>
      <vt:lpstr>After an Emergency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Hazards – Nuclear Power Plant Emergencies</dc:title>
  <dc:subject>This presentation discusses Community Emergency Response Team (CERT) Basic Training nuclear power plant emergency hazards.</dc:subject>
  <dc:creator>FEMA;Community Emergency Response Team;CitizenCorps</dc:creator>
  <cp:keywords>FEMA, CERT, basic, training, hazards, nuclear, power, plant</cp:keywords>
  <cp:lastModifiedBy>Jones, Cynthia</cp:lastModifiedBy>
  <cp:revision>160</cp:revision>
  <cp:lastPrinted>2005-12-21T16:28:49Z</cp:lastPrinted>
  <dcterms:created xsi:type="dcterms:W3CDTF">2005-12-20T16:22:26Z</dcterms:created>
  <dcterms:modified xsi:type="dcterms:W3CDTF">2016-03-01T20:47:45Z</dcterms:modified>
</cp:coreProperties>
</file>