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76" r:id="rId4"/>
  </p:sldMasterIdLst>
  <p:notesMasterIdLst>
    <p:notesMasterId r:id="rId13"/>
  </p:notesMasterIdLst>
  <p:handoutMasterIdLst>
    <p:handoutMasterId r:id="rId14"/>
  </p:handoutMasterIdLst>
  <p:sldIdLst>
    <p:sldId id="299" r:id="rId5"/>
    <p:sldId id="291" r:id="rId6"/>
    <p:sldId id="292" r:id="rId7"/>
    <p:sldId id="293" r:id="rId8"/>
    <p:sldId id="294" r:id="rId9"/>
    <p:sldId id="295" r:id="rId10"/>
    <p:sldId id="297" r:id="rId11"/>
    <p:sldId id="29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94670" autoAdjust="0"/>
  </p:normalViewPr>
  <p:slideViewPr>
    <p:cSldViewPr snapToGrid="0">
      <p:cViewPr>
        <p:scale>
          <a:sx n="75" d="100"/>
          <a:sy n="75" d="100"/>
        </p:scale>
        <p:origin x="-193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CA75436B-3D6A-41A5-828A-E2FDA93A9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41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B149EC05-6E78-4DB1-A391-D047DC7C9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01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E01B04B-2DD8-473E-A6FA-457123DE2576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9F8EA11-B10F-449B-9A30-5571CB615B67}" type="slidenum">
              <a:rPr lang="en-US" altLang="en-US" b="0" smtClean="0">
                <a:latin typeface="Times" pitchFamily="18" charset="0"/>
              </a:rPr>
              <a:pPr/>
              <a:t>2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3726DBC-D580-4A7A-95CA-CE092938C73F}" type="slidenum">
              <a:rPr lang="en-US" altLang="en-US" sz="1200" b="0">
                <a:latin typeface="Times" pitchFamily="18" charset="0"/>
              </a:rPr>
              <a:pPr algn="r"/>
              <a:t>3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7B3E61F-E38B-4D33-9619-74DACAE9ECAE}" type="slidenum">
              <a:rPr lang="en-US" altLang="en-US" sz="1200" b="0">
                <a:latin typeface="Times" pitchFamily="18" charset="0"/>
              </a:rPr>
              <a:pPr algn="r"/>
              <a:t>4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AA1DC88-0DF8-4CB6-9AC3-7CA7849B9B59}" type="slidenum">
              <a:rPr lang="en-US" altLang="en-US" sz="1200" b="0">
                <a:latin typeface="Times" pitchFamily="18" charset="0"/>
              </a:rPr>
              <a:pPr algn="r"/>
              <a:t>5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1F09853-E1CA-4DBA-BB3F-E369B9DDAA2A}" type="slidenum">
              <a:rPr lang="en-US" altLang="en-US" sz="1200" b="0">
                <a:latin typeface="Times" pitchFamily="18" charset="0"/>
              </a:rPr>
              <a:pPr algn="r"/>
              <a:t>6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22BD9B2-136B-4575-8040-5AE275A03FFD}" type="slidenum">
              <a:rPr lang="en-US" altLang="en-US" sz="1200" b="0">
                <a:latin typeface="Times" pitchFamily="18" charset="0"/>
              </a:rPr>
              <a:pPr algn="r"/>
              <a:t>7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3600" b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14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8CCA29A0-FFB6-43A1-800D-E0F2D0DFA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79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B866EF30-D451-463A-A5BF-7EED72772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5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9A4EDFD8-F68A-4A3B-A9AE-8EC58D250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3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4127F967-46EB-43B3-A019-031DB3704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285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E3AE7488-AB42-4D3A-9442-E58D51228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0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2954334F-72A2-4B40-94CA-DBBFEE7AE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2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6667DD50-E414-420C-B554-427341C3B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8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ACBF67F4-BC91-49BF-8316-1777DFF74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5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9A38200D-951A-4101-A88A-DAB250E69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4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V-</a:t>
            </a:r>
            <a:fld id="{BECA84C4-FA5B-4C44-A651-D56E7779A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4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V-</a:t>
            </a:r>
            <a:fld id="{8DF5C8AC-8A93-43AB-BEFE-84388A079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/>
              <a:t>Volcanoes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A Volcano…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>
                <a:schemeClr val="bg1"/>
              </a:buClr>
            </a:pPr>
            <a:r>
              <a:rPr lang="en-US" altLang="en-US" smtClean="0"/>
              <a:t>Is a vent through which molten rock escapes to Earth’s surface</a:t>
            </a:r>
          </a:p>
        </p:txBody>
      </p:sp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V-</a:t>
            </a:r>
            <a:fld id="{5969D841-597C-4DE2-81C8-F13FD9AA9D95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927100" y="2819400"/>
            <a:ext cx="774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2400" b="0">
              <a:latin typeface="Times" pitchFamily="18" charset="0"/>
            </a:endParaRPr>
          </a:p>
        </p:txBody>
      </p:sp>
      <p:pic>
        <p:nvPicPr>
          <p:cNvPr id="4102" name="Picture 11" descr="Volcano erup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413000"/>
            <a:ext cx="51943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Volcanoes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Volcano Hazards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Toxic gases</a:t>
            </a:r>
          </a:p>
          <a:p>
            <a:pPr eaLnBrk="1" hangingPunct="1"/>
            <a:r>
              <a:rPr lang="en-US" altLang="en-US" smtClean="0"/>
              <a:t>Lava and pyroclastic flows</a:t>
            </a:r>
          </a:p>
          <a:p>
            <a:pPr eaLnBrk="1" hangingPunct="1"/>
            <a:r>
              <a:rPr lang="en-US" altLang="en-US" smtClean="0"/>
              <a:t>Landslides</a:t>
            </a:r>
          </a:p>
          <a:p>
            <a:pPr eaLnBrk="1" hangingPunct="1"/>
            <a:r>
              <a:rPr lang="en-US" altLang="en-US" smtClean="0"/>
              <a:t>Earthquakes</a:t>
            </a:r>
          </a:p>
          <a:p>
            <a:pPr eaLnBrk="1" hangingPunct="1"/>
            <a:r>
              <a:rPr lang="en-US" altLang="en-US" smtClean="0"/>
              <a:t>Explosive eruptions</a:t>
            </a:r>
          </a:p>
        </p:txBody>
      </p:sp>
      <p:sp>
        <p:nvSpPr>
          <p:cNvPr id="51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V-</a:t>
            </a:r>
            <a:fld id="{B618B33E-AE3E-4985-BB95-F3500349508A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512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Volcanoes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Accompanying Hazards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Volcanic eruptions can be accompanied by other natural hazards, including:</a:t>
            </a:r>
          </a:p>
          <a:p>
            <a:pPr lvl="1" eaLnBrk="1" hangingPunct="1"/>
            <a:r>
              <a:rPr lang="en-US" altLang="en-US" smtClean="0"/>
              <a:t>Mudflows (including lahars)</a:t>
            </a:r>
          </a:p>
          <a:p>
            <a:pPr lvl="1" eaLnBrk="1" hangingPunct="1"/>
            <a:r>
              <a:rPr lang="en-US" altLang="en-US" smtClean="0"/>
              <a:t>Flash floods</a:t>
            </a:r>
          </a:p>
          <a:p>
            <a:pPr lvl="1" eaLnBrk="1" hangingPunct="1"/>
            <a:r>
              <a:rPr lang="en-US" altLang="en-US" smtClean="0"/>
              <a:t>Wildland fires</a:t>
            </a:r>
          </a:p>
          <a:p>
            <a:pPr lvl="1" eaLnBrk="1" hangingPunct="1"/>
            <a:r>
              <a:rPr lang="en-US" altLang="en-US" smtClean="0"/>
              <a:t>Tsunamis (under special conditions)</a:t>
            </a:r>
          </a:p>
          <a:p>
            <a:pPr lvl="1" eaLnBrk="1" hangingPunct="1"/>
            <a:r>
              <a:rPr lang="en-US" altLang="en-US" smtClean="0"/>
              <a:t>Earthquakes</a:t>
            </a:r>
          </a:p>
        </p:txBody>
      </p:sp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V-</a:t>
            </a:r>
            <a:fld id="{55CE3D74-0A8D-498F-A055-A0976991631C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61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Volcanoes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Volcanic Ash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Causes severe respiratory problems</a:t>
            </a:r>
          </a:p>
          <a:p>
            <a:pPr eaLnBrk="1" hangingPunct="1"/>
            <a:r>
              <a:rPr lang="en-US" altLang="en-US" smtClean="0"/>
              <a:t>Diminishes visibility</a:t>
            </a:r>
          </a:p>
          <a:p>
            <a:pPr eaLnBrk="1" hangingPunct="1"/>
            <a:r>
              <a:rPr lang="en-US" altLang="en-US" smtClean="0"/>
              <a:t>Contaminates water supplies</a:t>
            </a:r>
          </a:p>
          <a:p>
            <a:pPr eaLnBrk="1" hangingPunct="1"/>
            <a:r>
              <a:rPr lang="en-US" altLang="en-US" smtClean="0"/>
              <a:t>Causes electrical storms</a:t>
            </a:r>
          </a:p>
          <a:p>
            <a:pPr eaLnBrk="1" hangingPunct="1"/>
            <a:r>
              <a:rPr lang="en-US" altLang="en-US" smtClean="0"/>
              <a:t>Disrupts the operation of all machinery and causes engine failure</a:t>
            </a:r>
          </a:p>
          <a:p>
            <a:pPr eaLnBrk="1" hangingPunct="1"/>
            <a:r>
              <a:rPr lang="en-US" altLang="en-US" smtClean="0"/>
              <a:t>Collapses roofs</a:t>
            </a:r>
          </a:p>
        </p:txBody>
      </p:sp>
      <p:sp>
        <p:nvSpPr>
          <p:cNvPr id="717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V-</a:t>
            </a:r>
            <a:fld id="{344CC0D9-2DD0-4EE2-8C35-160798B98883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717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Volcanoes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Preparing for an Eruption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Understand the risk</a:t>
            </a:r>
          </a:p>
          <a:p>
            <a:pPr eaLnBrk="1" hangingPunct="1"/>
            <a:r>
              <a:rPr lang="en-US" altLang="en-US" smtClean="0"/>
              <a:t>Talk to your insurance agency</a:t>
            </a:r>
          </a:p>
          <a:p>
            <a:pPr eaLnBrk="1" hangingPunct="1"/>
            <a:r>
              <a:rPr lang="en-US" altLang="en-US" smtClean="0"/>
              <a:t>Prepare disaster supply kit</a:t>
            </a:r>
          </a:p>
          <a:p>
            <a:pPr eaLnBrk="1" hangingPunct="1"/>
            <a:r>
              <a:rPr lang="en-US" altLang="en-US" smtClean="0"/>
              <a:t>Develop evacuation plan</a:t>
            </a:r>
          </a:p>
          <a:p>
            <a:pPr eaLnBrk="1" hangingPunct="1"/>
            <a:r>
              <a:rPr lang="en-US" altLang="en-US" smtClean="0"/>
              <a:t>Develop shelter-in-place plan</a:t>
            </a:r>
          </a:p>
        </p:txBody>
      </p:sp>
      <p:sp>
        <p:nvSpPr>
          <p:cNvPr id="819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V-</a:t>
            </a:r>
            <a:fld id="{BC521250-8999-4A1B-BCC2-F9C2F8280E74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81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Volcanoes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During an Eruption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Follow evacuation orders</a:t>
            </a:r>
          </a:p>
          <a:p>
            <a:pPr eaLnBrk="1" hangingPunct="1"/>
            <a:r>
              <a:rPr lang="en-US" altLang="en-US" smtClean="0"/>
              <a:t>Avoid areas downwind and river valleys downstream of the volcano</a:t>
            </a:r>
          </a:p>
          <a:p>
            <a:pPr eaLnBrk="1" hangingPunct="1"/>
            <a:r>
              <a:rPr lang="en-US" altLang="en-US" smtClean="0"/>
              <a:t>If outside, protect yourself from ashfall</a:t>
            </a:r>
          </a:p>
          <a:p>
            <a:pPr eaLnBrk="1" hangingPunct="1"/>
            <a:r>
              <a:rPr lang="en-US" altLang="en-US" smtClean="0"/>
              <a:t>Be prepared for accompanying hazards</a:t>
            </a:r>
          </a:p>
        </p:txBody>
      </p:sp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V-</a:t>
            </a:r>
            <a:fld id="{614FFF4E-5458-4AA3-A4B0-861BDD8DF88E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sp>
        <p:nvSpPr>
          <p:cNvPr id="92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Volcanoes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After an Eruption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Stay away from volcanic ashfall areas</a:t>
            </a:r>
          </a:p>
          <a:p>
            <a:pPr eaLnBrk="1" hangingPunct="1"/>
            <a:r>
              <a:rPr lang="en-US" altLang="en-US" smtClean="0"/>
              <a:t>Avoid driving in heavy ashfall</a:t>
            </a:r>
          </a:p>
          <a:p>
            <a:pPr eaLnBrk="1" hangingPunct="1"/>
            <a:r>
              <a:rPr lang="en-US" altLang="en-US" smtClean="0"/>
              <a:t>If you have a respiratory ailment, avoid contact with any amount of ash</a:t>
            </a:r>
          </a:p>
        </p:txBody>
      </p:sp>
      <p:sp>
        <p:nvSpPr>
          <p:cNvPr id="1024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V-</a:t>
            </a:r>
            <a:fld id="{91E5EE2A-FD26-41F9-A842-9BFF9349B3FE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1024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Volcanoes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B0840C4-4BE9-4FD1-8424-BC80434C47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856FEF-2588-4E26-BFBC-4F12238447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03FC3D1-28CB-4149-8449-00FB8BD21591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928</TotalTime>
  <Words>228</Words>
  <Application>Microsoft Office PowerPoint</Application>
  <PresentationFormat>On-screen Show (4:3)</PresentationFormat>
  <Paragraphs>68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Wingdings</vt:lpstr>
      <vt:lpstr>Times</vt:lpstr>
      <vt:lpstr>Times New Roman</vt:lpstr>
      <vt:lpstr>Cert_ppt_template_all but TTT</vt:lpstr>
      <vt:lpstr>Volcanoes</vt:lpstr>
      <vt:lpstr>A Volcano…</vt:lpstr>
      <vt:lpstr>Volcano Hazards</vt:lpstr>
      <vt:lpstr>Accompanying Hazards</vt:lpstr>
      <vt:lpstr>Volcanic Ash</vt:lpstr>
      <vt:lpstr>Preparing for an Eruption</vt:lpstr>
      <vt:lpstr>During an Eruption</vt:lpstr>
      <vt:lpstr>After an Eruption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Volcanoes</dc:title>
  <dc:subject>This presentation discusses Community Emergency Response Team (CERT) Basic Training volcano hazards.</dc:subject>
  <dc:creator>FEMA;Community Emergency Response Team;CitizenCorps</dc:creator>
  <cp:keywords>FEMA, CERT, basic, training, hazards, volcano</cp:keywords>
  <cp:lastModifiedBy>Jones, Cynthia</cp:lastModifiedBy>
  <cp:revision>161</cp:revision>
  <cp:lastPrinted>2005-12-21T16:28:49Z</cp:lastPrinted>
  <dcterms:created xsi:type="dcterms:W3CDTF">2005-12-20T16:22:26Z</dcterms:created>
  <dcterms:modified xsi:type="dcterms:W3CDTF">2016-03-01T20:41:37Z</dcterms:modified>
</cp:coreProperties>
</file>