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66" r:id="rId4"/>
  </p:sldMasterIdLst>
  <p:notesMasterIdLst>
    <p:notesMasterId r:id="rId11"/>
  </p:notesMasterIdLst>
  <p:handoutMasterIdLst>
    <p:handoutMasterId r:id="rId12"/>
  </p:handoutMasterIdLst>
  <p:sldIdLst>
    <p:sldId id="296" r:id="rId5"/>
    <p:sldId id="291" r:id="rId6"/>
    <p:sldId id="292" r:id="rId7"/>
    <p:sldId id="293" r:id="rId8"/>
    <p:sldId id="294" r:id="rId9"/>
    <p:sldId id="29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670" autoAdjust="0"/>
  </p:normalViewPr>
  <p:slideViewPr>
    <p:cSldViewPr snapToGrid="0">
      <p:cViewPr>
        <p:scale>
          <a:sx n="75" d="100"/>
          <a:sy n="75" d="100"/>
        </p:scale>
        <p:origin x="-193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E0C8C6C2-A50D-417C-8820-13B3FD55C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55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D1F1D799-FFAE-4F5F-A191-54F36C4FAC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489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9DA5D8D-5ECC-4E9B-9993-6275DE2C033B}" type="slidenum">
              <a:rPr lang="en-US" altLang="en-US" b="0" smtClean="0">
                <a:latin typeface="Times" pitchFamily="18" charset="0"/>
              </a:rPr>
              <a:pPr/>
              <a:t>1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6EF5492-5438-43CD-B54D-4F6A89216136}" type="slidenum">
              <a:rPr lang="en-US" altLang="en-US" b="0" smtClean="0">
                <a:latin typeface="Times" pitchFamily="18" charset="0"/>
              </a:rPr>
              <a:pPr/>
              <a:t>2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331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D1C4770-0010-482A-9A5B-D753F425F0E6}" type="slidenum">
              <a:rPr lang="en-US" altLang="en-US" sz="1200" b="0">
                <a:latin typeface="Times" pitchFamily="18" charset="0"/>
              </a:rPr>
              <a:pPr algn="r"/>
              <a:t>3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434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93B847C-0E17-487F-9877-9CE527E4C991}" type="slidenum">
              <a:rPr lang="en-US" altLang="en-US" sz="1200" b="0">
                <a:latin typeface="Times" pitchFamily="18" charset="0"/>
              </a:rPr>
              <a:pPr algn="r"/>
              <a:t>4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36FE91ED-E469-4E4B-A645-EA8F59C14F8A}" type="slidenum">
              <a:rPr lang="en-US" altLang="en-US" sz="1200" b="0">
                <a:latin typeface="Times" pitchFamily="18" charset="0"/>
              </a:rPr>
              <a:pPr algn="r"/>
              <a:t>5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3600" b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38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Th-</a:t>
            </a:r>
            <a:fld id="{214E1554-1DD5-4975-A762-1A798003E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69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Th-</a:t>
            </a:r>
            <a:fld id="{CDE68261-15A2-4992-AC5D-3966BFE85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780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Th-</a:t>
            </a:r>
            <a:fld id="{83398D14-6AFE-42CF-83BE-970BCAB412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803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Th-</a:t>
            </a:r>
            <a:fld id="{9C84E8C2-FBA4-4F3C-AC7D-6C95E735BF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90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Th-</a:t>
            </a:r>
            <a:fld id="{BE8793D2-1A7C-4690-AE4E-1E3C54AD2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2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Th-</a:t>
            </a:r>
            <a:fld id="{7B547C21-4ABE-4A64-AFC9-6DE3ADB726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04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Th-</a:t>
            </a:r>
            <a:fld id="{DDA42834-F2C2-4754-B376-823D4A500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Th-</a:t>
            </a:r>
            <a:fld id="{EC5D3A08-15B2-42C2-A40E-F83155D2A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7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Th-</a:t>
            </a:r>
            <a:fld id="{C4831B24-B5F3-4FF4-9D12-71E4DA95E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34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Th-</a:t>
            </a:r>
            <a:fld id="{DC6AB5A1-29BD-44EB-A921-D272BC58F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4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Th-</a:t>
            </a:r>
            <a:fld id="{30EBDCD0-190C-4B04-B91E-BAEB8BAA0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/>
              <a:t>Severe Thunderstorms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Th-</a:t>
            </a:r>
            <a:fld id="{7B27D5C3-1507-4823-81E9-952A08DEF481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410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Thunderstorms</a:t>
            </a:r>
          </a:p>
        </p:txBody>
      </p:sp>
      <p:pic>
        <p:nvPicPr>
          <p:cNvPr id="4101" name="Picture 9" descr="Thunderstorm at n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0" y="3179763"/>
            <a:ext cx="4051300" cy="2559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Produces hail at least ¾ inch in diameter</a:t>
            </a:r>
          </a:p>
          <a:p>
            <a:pPr eaLnBrk="1" hangingPunct="1"/>
            <a:r>
              <a:rPr lang="en-US" altLang="en-US" smtClean="0"/>
              <a:t>Has winds of 58 miles per hour or higher</a:t>
            </a:r>
          </a:p>
          <a:p>
            <a:pPr eaLnBrk="1" hangingPunct="1"/>
            <a:r>
              <a:rPr lang="en-US" altLang="en-US" smtClean="0"/>
              <a:t>Produces a tornado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A Severe Thunderstorm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Th-</a:t>
            </a:r>
            <a:fld id="{7FDC6620-936F-48C9-A6A1-64ECF115686D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512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Thunderstorms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Lightning</a:t>
            </a:r>
          </a:p>
          <a:p>
            <a:pPr eaLnBrk="1" hangingPunct="1"/>
            <a:r>
              <a:rPr lang="en-US" altLang="en-US" smtClean="0"/>
              <a:t>Hail</a:t>
            </a:r>
          </a:p>
          <a:p>
            <a:pPr eaLnBrk="1" hangingPunct="1"/>
            <a:r>
              <a:rPr lang="en-US" altLang="en-US" smtClean="0"/>
              <a:t>Downbursts and straight-line winds</a:t>
            </a:r>
          </a:p>
          <a:p>
            <a:pPr eaLnBrk="1" hangingPunct="1"/>
            <a:r>
              <a:rPr lang="en-US" altLang="en-US" smtClean="0"/>
              <a:t>Flash floods</a:t>
            </a:r>
          </a:p>
          <a:p>
            <a:pPr eaLnBrk="1" hangingPunct="1"/>
            <a:r>
              <a:rPr lang="en-US" altLang="en-US" smtClean="0"/>
              <a:t>Tornadoes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Thunderstorm Risks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Th-</a:t>
            </a:r>
            <a:fld id="{9F1895D1-7071-4049-9F3A-AB09DAC34846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61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Thunderstorms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Understand the risk</a:t>
            </a:r>
          </a:p>
          <a:p>
            <a:pPr eaLnBrk="1" hangingPunct="1"/>
            <a:r>
              <a:rPr lang="en-US" altLang="en-US" smtClean="0"/>
              <a:t>Learn to make a small target</a:t>
            </a:r>
          </a:p>
          <a:p>
            <a:pPr eaLnBrk="1" hangingPunct="1"/>
            <a:r>
              <a:rPr lang="en-US" altLang="en-US" smtClean="0"/>
              <a:t>Pay attention to warnings</a:t>
            </a:r>
          </a:p>
          <a:p>
            <a:pPr eaLnBrk="1" hangingPunct="1"/>
            <a:r>
              <a:rPr lang="en-US" altLang="en-US" smtClean="0"/>
              <a:t>Check for hazards in your yard</a:t>
            </a:r>
          </a:p>
          <a:p>
            <a:pPr eaLnBrk="1" hangingPunct="1"/>
            <a:r>
              <a:rPr lang="en-US" altLang="en-US" smtClean="0"/>
              <a:t>Bring outdoor furniture inside</a:t>
            </a:r>
          </a:p>
          <a:p>
            <a:pPr eaLnBrk="1" hangingPunct="1"/>
            <a:r>
              <a:rPr lang="en-US" altLang="en-US" smtClean="0"/>
              <a:t>Remove dead or overhanging limbs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Thunderstorm Preparedness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Th-</a:t>
            </a:r>
            <a:fld id="{13C0B8BF-F61F-4728-AD9E-D498A384EEAB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717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Thunderstorms</a:t>
            </a:r>
          </a:p>
        </p:txBody>
      </p:sp>
      <p:pic>
        <p:nvPicPr>
          <p:cNvPr id="7174" name="Picture 6" descr="Thunderstorm clou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63" y="2006600"/>
            <a:ext cx="4770437" cy="357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Things to avoid</a:t>
            </a:r>
          </a:p>
          <a:p>
            <a:pPr lvl="1" eaLnBrk="1" hangingPunct="1"/>
            <a:r>
              <a:rPr lang="en-US" altLang="en-US" smtClean="0"/>
              <a:t>Water sources</a:t>
            </a:r>
          </a:p>
          <a:p>
            <a:pPr lvl="1" eaLnBrk="1" hangingPunct="1"/>
            <a:r>
              <a:rPr lang="en-US" altLang="en-US" smtClean="0"/>
              <a:t>Telephone</a:t>
            </a:r>
          </a:p>
          <a:p>
            <a:pPr lvl="1" eaLnBrk="1" hangingPunct="1"/>
            <a:r>
              <a:rPr lang="en-US" altLang="en-US" smtClean="0"/>
              <a:t>Being outdoors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1044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During a Thunderstorm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Th-</a:t>
            </a:r>
            <a:fld id="{1379D754-7D7D-48CC-B016-514DE52CB2A0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sp>
        <p:nvSpPr>
          <p:cNvPr id="819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Thunderstorms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Get away from water sources</a:t>
            </a:r>
          </a:p>
          <a:p>
            <a:pPr eaLnBrk="1" hangingPunct="1"/>
            <a:r>
              <a:rPr lang="en-US" altLang="en-US" smtClean="0"/>
              <a:t>Seek shelter in substantial building</a:t>
            </a:r>
          </a:p>
          <a:p>
            <a:pPr eaLnBrk="1" hangingPunct="1"/>
            <a:r>
              <a:rPr lang="en-US" altLang="en-US" smtClean="0"/>
              <a:t>If necessary:</a:t>
            </a:r>
          </a:p>
          <a:p>
            <a:pPr lvl="1" eaLnBrk="1" hangingPunct="1"/>
            <a:r>
              <a:rPr lang="en-US" altLang="en-US" smtClean="0"/>
              <a:t>Take shelter in car </a:t>
            </a:r>
            <a:r>
              <a:rPr lang="en-US" altLang="en-US" u="sng" smtClean="0"/>
              <a:t>or</a:t>
            </a:r>
            <a:endParaRPr lang="en-US" altLang="en-US" smtClean="0"/>
          </a:p>
          <a:p>
            <a:pPr lvl="1" eaLnBrk="1" hangingPunct="1"/>
            <a:r>
              <a:rPr lang="en-US" altLang="en-US" smtClean="0"/>
              <a:t>Go to low-lying area and make small target</a:t>
            </a:r>
          </a:p>
          <a:p>
            <a:pPr eaLnBrk="1" hangingPunct="1"/>
            <a:r>
              <a:rPr lang="en-US" altLang="en-US" smtClean="0"/>
              <a:t>Avoid natural lightning rods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1064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If You Are Outdoors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A68D655-4F34-4EE9-A1F8-60A7798754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9FB448F-B968-498C-AD81-51B24B8A18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1FF592-F135-40F9-B2F6-BE32AD850CED}">
  <ds:schemaRefs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943</TotalTime>
  <Words>161</Words>
  <Application>Microsoft Office PowerPoint</Application>
  <PresentationFormat>On-screen Show (4:3)</PresentationFormat>
  <Paragraphs>52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Cert_ppt_template_all but TTT</vt:lpstr>
      <vt:lpstr>Severe Thunderstorms</vt:lpstr>
      <vt:lpstr>A Severe Thunderstorm …</vt:lpstr>
      <vt:lpstr>Thunderstorm Risks</vt:lpstr>
      <vt:lpstr>Thunderstorm Preparedness</vt:lpstr>
      <vt:lpstr>During a Thunderstorm</vt:lpstr>
      <vt:lpstr>If You Are Outdoors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– Severe Thunderstorms</dc:title>
  <dc:subject>This presentation discusses Community Emergency Response Team (CERT) Basic Training severe thunderstorm hazards.</dc:subject>
  <dc:creator>FEMA;Community Emergency Response Team;CitizenCorps</dc:creator>
  <cp:keywords>FEMA, CERT, basic, training, hazards, severe, thunderstorm</cp:keywords>
  <cp:lastModifiedBy>Jones, Cynthia</cp:lastModifiedBy>
  <cp:revision>157</cp:revision>
  <cp:lastPrinted>2005-12-21T16:28:49Z</cp:lastPrinted>
  <dcterms:created xsi:type="dcterms:W3CDTF">2005-12-20T16:22:26Z</dcterms:created>
  <dcterms:modified xsi:type="dcterms:W3CDTF">2016-03-01T20:30:43Z</dcterms:modified>
</cp:coreProperties>
</file>