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trictFirstAndLastChars="0" saveSubsetFonts="1">
  <p:sldMasterIdLst>
    <p:sldMasterId id="2147483664" r:id="rId4"/>
  </p:sldMasterIdLst>
  <p:notesMasterIdLst>
    <p:notesMasterId r:id="rId8"/>
  </p:notesMasterIdLst>
  <p:handoutMasterIdLst>
    <p:handoutMasterId r:id="rId9"/>
  </p:handoutMasterIdLst>
  <p:sldIdLst>
    <p:sldId id="293" r:id="rId5"/>
    <p:sldId id="291" r:id="rId6"/>
    <p:sldId id="292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FCFCF"/>
    <a:srgbClr val="336699"/>
    <a:srgbClr val="333333"/>
    <a:srgbClr val="CCCCCC"/>
    <a:srgbClr val="002F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65" autoAdjust="0"/>
    <p:restoredTop sz="94670" autoAdjust="0"/>
  </p:normalViewPr>
  <p:slideViewPr>
    <p:cSldViewPr snapToGrid="0">
      <p:cViewPr>
        <p:scale>
          <a:sx n="75" d="100"/>
          <a:sy n="75" d="100"/>
        </p:scale>
        <p:origin x="-594" y="-3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676"/>
    </p:cViewPr>
  </p:sorterViewPr>
  <p:notesViewPr>
    <p:cSldViewPr snapToGrid="0">
      <p:cViewPr varScale="1">
        <p:scale>
          <a:sx n="60" d="100"/>
          <a:sy n="60" d="100"/>
        </p:scale>
        <p:origin x="-1788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fld id="{3456FDED-E378-473C-8F0A-E1A81D3944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0885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fld id="{42FC0601-8BCE-43DA-8F5D-72C0AA4D23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837001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0342537F-2C25-498B-B31A-08F4DF8CEA81}" type="slidenum">
              <a:rPr lang="en-US" altLang="en-US" b="0" smtClean="0">
                <a:latin typeface="Times" pitchFamily="18" charset="0"/>
              </a:rPr>
              <a:pPr/>
              <a:t>0</a:t>
            </a:fld>
            <a:endParaRPr lang="en-US" altLang="en-US" b="0" smtClean="0">
              <a:latin typeface="Times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E753527D-05B5-4B6D-A669-8D8B2FCD4E72}" type="slidenum">
              <a:rPr lang="en-US" altLang="en-US" b="0" smtClean="0">
                <a:latin typeface="Times" pitchFamily="18" charset="0"/>
              </a:rPr>
              <a:pPr/>
              <a:t>1</a:t>
            </a:fld>
            <a:endParaRPr lang="en-US" altLang="en-US" b="0" smtClean="0">
              <a:latin typeface="Times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CE283E7F-8DCF-45A1-8146-A6AB173C219B}" type="slidenum">
              <a:rPr lang="en-US" altLang="en-US" b="0" smtClean="0">
                <a:latin typeface="Times" pitchFamily="18" charset="0"/>
              </a:rPr>
              <a:pPr/>
              <a:t>2</a:t>
            </a:fld>
            <a:endParaRPr lang="en-US" altLang="en-US" b="0" smtClean="0">
              <a:latin typeface="Times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 descr="cert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2263" y="17463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5" descr="CitiCorp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6248400"/>
            <a:ext cx="2047875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5" descr="fema_logo_small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8" y="6173788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7"/>
          <p:cNvSpPr txBox="1">
            <a:spLocks noChangeArrowheads="1"/>
          </p:cNvSpPr>
          <p:nvPr userDrawn="1"/>
        </p:nvSpPr>
        <p:spPr bwMode="auto">
          <a:xfrm>
            <a:off x="1079500" y="44450"/>
            <a:ext cx="5435600" cy="87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0" hangingPunct="0">
              <a:spcBef>
                <a:spcPct val="50000"/>
              </a:spcBef>
              <a:defRPr/>
            </a:pPr>
            <a:endParaRPr lang="en-US" sz="3600" b="0">
              <a:solidFill>
                <a:schemeClr val="bg1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95275" y="1382713"/>
            <a:ext cx="8543925" cy="1055687"/>
          </a:xfrm>
          <a:effectLst/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427538"/>
            <a:ext cx="6400800" cy="1752600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2328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L-</a:t>
            </a:r>
            <a:fld id="{96A37ED2-CC83-4CD3-BE4C-3B1999947A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1272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04800"/>
            <a:ext cx="2209800" cy="5562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304800"/>
            <a:ext cx="6477000" cy="5562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L-</a:t>
            </a:r>
            <a:fld id="{877B6133-CB4E-4C04-AC07-B8C49E15AA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56852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buFont typeface="Arial" pitchFamily="34" charset="0"/>
              <a:buChar char="‒"/>
              <a:defRPr>
                <a:solidFill>
                  <a:schemeClr val="tx1"/>
                </a:solidFill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L-</a:t>
            </a:r>
            <a:fld id="{2FC96AE9-111A-4A82-AC0B-CC46A106EC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8509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L-</a:t>
            </a:r>
            <a:fld id="{15A72BBB-1978-4A8A-AFD0-A51E39FB7F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8634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41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1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</a:t>
            </a:r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L-</a:t>
            </a:r>
            <a:fld id="{7544463C-A014-46A7-8874-3A2EDBF4F6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3352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</a:t>
            </a:r>
          </a:p>
        </p:txBody>
      </p:sp>
      <p:sp>
        <p:nvSpPr>
          <p:cNvPr id="8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L-</a:t>
            </a:r>
            <a:fld id="{E780E54C-9FD5-4A24-B6D9-1B15BFEE7B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0302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L-</a:t>
            </a:r>
            <a:fld id="{F2F49CCE-A64D-41DB-B482-97C0558EAA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9321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</a:t>
            </a:r>
          </a:p>
        </p:txBody>
      </p:sp>
      <p:sp>
        <p:nvSpPr>
          <p:cNvPr id="3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L-</a:t>
            </a:r>
            <a:fld id="{E0E97521-5AC3-41F5-92CF-1A06CA8990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1366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</a:t>
            </a:r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L-</a:t>
            </a:r>
            <a:fld id="{0D94AC2F-D7B0-46F8-A81B-07E59CDE10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0291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</a:t>
            </a:r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L-</a:t>
            </a:r>
            <a:fld id="{0B4157C8-A308-471D-80F7-461A5A4987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7692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414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304800"/>
            <a:ext cx="88392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pic>
        <p:nvPicPr>
          <p:cNvPr id="1028" name="Picture 11" descr="certlogo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2263" y="6156325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9" name="Rectangle 1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146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/>
            </a:lvl1pPr>
          </a:lstStyle>
          <a:p>
            <a:pPr>
              <a:defRPr/>
            </a:pPr>
            <a:r>
              <a:rPr lang="en-US"/>
              <a:t>CERT Basic Training</a:t>
            </a:r>
          </a:p>
        </p:txBody>
      </p:sp>
      <p:sp>
        <p:nvSpPr>
          <p:cNvPr id="1041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5626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pPr>
              <a:defRPr/>
            </a:pPr>
            <a:r>
              <a:rPr lang="en-US"/>
              <a:t>L-</a:t>
            </a:r>
            <a:fld id="{2741ECED-5FE5-4668-9C48-F4C591C08C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Picture 15" descr="fema_logo_small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8" y="6173788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Arial" charset="0"/>
        <a:buChar char="●"/>
        <a:defRPr sz="3200">
          <a:solidFill>
            <a:srgbClr val="0066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§"/>
        <a:defRPr sz="2800">
          <a:solidFill>
            <a:srgbClr val="0066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2400">
          <a:solidFill>
            <a:srgbClr val="0066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§"/>
        <a:defRPr sz="2000">
          <a:solidFill>
            <a:srgbClr val="0066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5400" dirty="0"/>
              <a:t>Landslides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/>
            <a:r>
              <a:rPr lang="en-US" altLang="en-US" smtClean="0">
                <a:solidFill>
                  <a:schemeClr val="tx1"/>
                </a:solidFill>
              </a:rPr>
              <a:t>Hazards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L-</a:t>
            </a:r>
            <a:fld id="{385DCB62-47E6-4637-9C1A-1FE6FB7F459E}" type="slidenum">
              <a:rPr lang="en-US" altLang="en-US" b="0" smtClean="0"/>
              <a:pPr eaLnBrk="1" hangingPunct="1"/>
              <a:t>1</a:t>
            </a:fld>
            <a:endParaRPr lang="en-US" altLang="en-US" b="0" smtClean="0"/>
          </a:p>
        </p:txBody>
      </p:sp>
      <p:sp>
        <p:nvSpPr>
          <p:cNvPr id="4102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44838" y="6245225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Basic Training</a:t>
            </a:r>
          </a:p>
          <a:p>
            <a:pPr eaLnBrk="1" hangingPunct="1"/>
            <a:r>
              <a:rPr lang="en-US" altLang="en-US" b="0" smtClean="0"/>
              <a:t>Unit 1: Landslides</a:t>
            </a:r>
          </a:p>
        </p:txBody>
      </p:sp>
      <p:pic>
        <p:nvPicPr>
          <p:cNvPr id="4101" name="Picture 9" descr="landslid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1739900"/>
            <a:ext cx="2863850" cy="36083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A rapid shift in land mass </a:t>
            </a:r>
          </a:p>
          <a:p>
            <a:pPr lvl="1" eaLnBrk="1" hangingPunct="1"/>
            <a:r>
              <a:rPr lang="en-US" altLang="en-US" dirty="0" smtClean="0"/>
              <a:t>Typically associated with </a:t>
            </a:r>
            <a:br>
              <a:rPr lang="en-US" altLang="en-US" dirty="0" smtClean="0"/>
            </a:br>
            <a:r>
              <a:rPr lang="en-US" altLang="en-US" dirty="0" smtClean="0"/>
              <a:t>periods of heavy rainfall </a:t>
            </a:r>
            <a:br>
              <a:rPr lang="en-US" altLang="en-US" dirty="0" smtClean="0"/>
            </a:br>
            <a:r>
              <a:rPr lang="en-US" altLang="en-US" dirty="0" smtClean="0"/>
              <a:t>or rapid snowmelt</a:t>
            </a:r>
          </a:p>
          <a:p>
            <a:pPr lvl="1" eaLnBrk="1" hangingPunct="1"/>
            <a:r>
              <a:rPr lang="en-US" altLang="en-US" dirty="0" smtClean="0"/>
              <a:t>Tends to worsen effects </a:t>
            </a:r>
            <a:br>
              <a:rPr lang="en-US" altLang="en-US" dirty="0" smtClean="0"/>
            </a:br>
            <a:r>
              <a:rPr lang="en-US" altLang="en-US" dirty="0" smtClean="0"/>
              <a:t>of flooding that often </a:t>
            </a:r>
            <a:br>
              <a:rPr lang="en-US" altLang="en-US" dirty="0" smtClean="0"/>
            </a:br>
            <a:r>
              <a:rPr lang="en-US" altLang="en-US" dirty="0" smtClean="0"/>
              <a:t>accompanies </a:t>
            </a:r>
            <a:br>
              <a:rPr lang="en-US" altLang="en-US" dirty="0" smtClean="0"/>
            </a:br>
            <a:r>
              <a:rPr lang="en-US" altLang="en-US" dirty="0" smtClean="0"/>
              <a:t>landslides</a:t>
            </a:r>
          </a:p>
        </p:txBody>
      </p:sp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>
                <a:cs typeface="Times New Roman" pitchFamily="18" charset="0"/>
              </a:rPr>
              <a:t>A Landslide Is…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L-</a:t>
            </a:r>
            <a:fld id="{5BB37F0D-2F36-41BE-91A5-20613B5E76E8}" type="slidenum">
              <a:rPr lang="en-US" altLang="en-US" b="0" smtClean="0"/>
              <a:pPr eaLnBrk="1" hangingPunct="1"/>
              <a:t>2</a:t>
            </a:fld>
            <a:endParaRPr lang="en-US" altLang="en-US" b="0" smtClean="0"/>
          </a:p>
        </p:txBody>
      </p:sp>
      <p:sp>
        <p:nvSpPr>
          <p:cNvPr id="5126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44838" y="6245225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Basic Training</a:t>
            </a:r>
          </a:p>
          <a:p>
            <a:pPr eaLnBrk="1" hangingPunct="1"/>
            <a:r>
              <a:rPr lang="en-US" altLang="en-US" b="0" smtClean="0"/>
              <a:t>Unit 1: Landslides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Existing old landslides</a:t>
            </a:r>
          </a:p>
          <a:p>
            <a:pPr eaLnBrk="1" hangingPunct="1"/>
            <a:r>
              <a:rPr lang="en-US" altLang="en-US" dirty="0" smtClean="0"/>
              <a:t>Bases of steep slopes</a:t>
            </a:r>
          </a:p>
          <a:p>
            <a:pPr eaLnBrk="1" hangingPunct="1"/>
            <a:r>
              <a:rPr lang="en-US" altLang="en-US" dirty="0" smtClean="0"/>
              <a:t>Bases of drainage channels</a:t>
            </a:r>
          </a:p>
          <a:p>
            <a:pPr eaLnBrk="1" hangingPunct="1"/>
            <a:r>
              <a:rPr lang="en-US" altLang="en-US" dirty="0" smtClean="0"/>
              <a:t>Developed hillsides where leach-field septic systems are </a:t>
            </a:r>
            <a:r>
              <a:rPr lang="en-US" altLang="en-US" dirty="0" smtClean="0"/>
              <a:t>used</a:t>
            </a:r>
            <a:endParaRPr lang="en-US" altLang="en-US" dirty="0" smtClean="0"/>
          </a:p>
        </p:txBody>
      </p:sp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>
                <a:cs typeface="Times New Roman" pitchFamily="18" charset="0"/>
              </a:rPr>
              <a:t>Areas Prone to Landslides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t_ppt_template_all but TTT">
  <a:themeElements>
    <a:clrScheme name="Cert_ppt_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ert_ppt_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ert_ppt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EC4E6717E8D334DB41EECC6BFB9AFD2" ma:contentTypeVersion="0" ma:contentTypeDescription="Create a new document." ma:contentTypeScope="" ma:versionID="e040c4fd0f68f005cdd4875e4a8a37c5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680A90BA-2946-4417-85EE-542751A349AC}">
  <ds:schemaRefs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schemas.microsoft.com/office/2006/documentManagement/types"/>
    <ds:schemaRef ds:uri="http://www.w3.org/XML/1998/namespace"/>
    <ds:schemaRef ds:uri="http://purl.org/dc/dcmitype/"/>
    <ds:schemaRef ds:uri="http://purl.org/dc/terms/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0437CBD9-E98F-4DC6-91F1-BBC39A14118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C602A94-B164-4604-8FB0-BFDA75DFF78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Cert_ppt_template_all but TTT.pot</Template>
  <TotalTime>880</TotalTime>
  <Words>60</Words>
  <Application>Microsoft Office PowerPoint</Application>
  <PresentationFormat>On-screen Show (4:3)</PresentationFormat>
  <Paragraphs>21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Cert_ppt_template_all but TTT</vt:lpstr>
      <vt:lpstr>Landslides</vt:lpstr>
      <vt:lpstr>A Landslide Is…</vt:lpstr>
      <vt:lpstr>Areas Prone to Landslides</vt:lpstr>
    </vt:vector>
  </TitlesOfParts>
  <Company>FEMA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CERT Basic Training Hazards – Landslides</dc:title>
  <dc:subject>This presentation discusses Community Emergency Response Team (CERT) Basic Training landslide hazards. </dc:subject>
  <dc:creator>FEMA;Community Emergency Response Team;CitizenCorps</dc:creator>
  <cp:keywords>FEMA, CERT, basic, training, hazards, landslides</cp:keywords>
  <cp:lastModifiedBy>Jones, Cynthia</cp:lastModifiedBy>
  <cp:revision>147</cp:revision>
  <cp:lastPrinted>2005-12-21T16:28:49Z</cp:lastPrinted>
  <dcterms:created xsi:type="dcterms:W3CDTF">2005-12-20T16:22:26Z</dcterms:created>
  <dcterms:modified xsi:type="dcterms:W3CDTF">2016-03-01T20:14:14Z</dcterms:modified>
</cp:coreProperties>
</file>