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trictFirstAndLastChars="0" saveSubsetFonts="1">
  <p:sldMasterIdLst>
    <p:sldMasterId id="2147483681" r:id="rId4"/>
  </p:sldMasterIdLst>
  <p:notesMasterIdLst>
    <p:notesMasterId r:id="rId27"/>
  </p:notesMasterIdLst>
  <p:handoutMasterIdLst>
    <p:handoutMasterId r:id="rId28"/>
  </p:handoutMasterIdLst>
  <p:sldIdLst>
    <p:sldId id="343" r:id="rId5"/>
    <p:sldId id="292" r:id="rId6"/>
    <p:sldId id="344" r:id="rId7"/>
    <p:sldId id="294" r:id="rId8"/>
    <p:sldId id="262" r:id="rId9"/>
    <p:sldId id="263" r:id="rId10"/>
    <p:sldId id="335" r:id="rId11"/>
    <p:sldId id="298" r:id="rId12"/>
    <p:sldId id="350" r:id="rId13"/>
    <p:sldId id="351" r:id="rId14"/>
    <p:sldId id="349" r:id="rId15"/>
    <p:sldId id="348" r:id="rId16"/>
    <p:sldId id="299" r:id="rId17"/>
    <p:sldId id="358" r:id="rId18"/>
    <p:sldId id="359" r:id="rId19"/>
    <p:sldId id="353" r:id="rId20"/>
    <p:sldId id="354" r:id="rId21"/>
    <p:sldId id="355" r:id="rId22"/>
    <p:sldId id="356" r:id="rId23"/>
    <p:sldId id="357" r:id="rId24"/>
    <p:sldId id="346" r:id="rId25"/>
    <p:sldId id="347" r:id="rId26"/>
  </p:sldIdLst>
  <p:sldSz cx="9144000" cy="6858000" type="screen4x3"/>
  <p:notesSz cx="6858000" cy="9144000"/>
  <p:custDataLst>
    <p:tags r:id="rId29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3600" b="1" kern="1200">
        <a:solidFill>
          <a:schemeClr val="bg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3600" b="1" kern="1200">
        <a:solidFill>
          <a:schemeClr val="bg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3600" b="1" kern="1200">
        <a:solidFill>
          <a:schemeClr val="bg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3600" b="1" kern="1200">
        <a:solidFill>
          <a:schemeClr val="bg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3600" b="1" kern="1200">
        <a:solidFill>
          <a:schemeClr val="bg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3600" b="1" kern="1200">
        <a:solidFill>
          <a:schemeClr val="bg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3600" b="1" kern="1200">
        <a:solidFill>
          <a:schemeClr val="bg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3600" b="1" kern="1200">
        <a:solidFill>
          <a:schemeClr val="bg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3600" b="1" kern="1200">
        <a:solidFill>
          <a:schemeClr val="bg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00"/>
    <a:srgbClr val="FFFF00"/>
    <a:srgbClr val="008000"/>
    <a:srgbClr val="CFCFCF"/>
    <a:srgbClr val="336699"/>
    <a:srgbClr val="333333"/>
    <a:srgbClr val="CCCCCC"/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740" autoAdjust="0"/>
    <p:restoredTop sz="94658" autoAdjust="0"/>
  </p:normalViewPr>
  <p:slideViewPr>
    <p:cSldViewPr snapToGrid="0">
      <p:cViewPr varScale="1">
        <p:scale>
          <a:sx n="87" d="100"/>
          <a:sy n="87" d="100"/>
        </p:scale>
        <p:origin x="-1554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2520"/>
    </p:cViewPr>
  </p:sorterViewPr>
  <p:notesViewPr>
    <p:cSldViewPr snapToGrid="0">
      <p:cViewPr varScale="1">
        <p:scale>
          <a:sx n="60" d="100"/>
          <a:sy n="60" d="100"/>
        </p:scale>
        <p:origin x="-1788" y="-96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tags" Target="tags/tag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notesMaster" Target="notesMasters/notesMaster1.xml"/><Relationship Id="rId30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 b="0">
                <a:solidFill>
                  <a:schemeClr val="tx1"/>
                </a:solidFill>
                <a:latin typeface="Times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 b="0">
                <a:solidFill>
                  <a:schemeClr val="tx1"/>
                </a:solidFill>
                <a:latin typeface="Times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 b="0">
                <a:solidFill>
                  <a:schemeClr val="tx1"/>
                </a:solidFill>
                <a:latin typeface="Times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 b="0">
                <a:solidFill>
                  <a:schemeClr val="tx1"/>
                </a:solidFill>
                <a:latin typeface="Times" pitchFamily="18" charset="0"/>
              </a:defRPr>
            </a:lvl1pPr>
          </a:lstStyle>
          <a:p>
            <a:pPr>
              <a:defRPr/>
            </a:pPr>
            <a:fld id="{A95C9C99-2DC0-471B-ABF4-96CD6AEF505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309661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 b="0">
                <a:solidFill>
                  <a:schemeClr val="tx1"/>
                </a:solidFill>
                <a:latin typeface="Times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 b="0">
                <a:solidFill>
                  <a:schemeClr val="tx1"/>
                </a:solidFill>
                <a:latin typeface="Times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 b="0">
                <a:solidFill>
                  <a:schemeClr val="tx1"/>
                </a:solidFill>
                <a:latin typeface="Times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 b="0">
                <a:solidFill>
                  <a:schemeClr val="tx1"/>
                </a:solidFill>
                <a:latin typeface="Times" pitchFamily="18" charset="0"/>
              </a:defRPr>
            </a:lvl1pPr>
          </a:lstStyle>
          <a:p>
            <a:pPr>
              <a:defRPr/>
            </a:pPr>
            <a:fld id="{0E13C7C5-C1EE-44C1-B7B8-72CC960E60F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111685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r">
              <a:spcBef>
                <a:spcPct val="0"/>
              </a:spcBef>
            </a:pPr>
            <a:fld id="{152BECEC-F451-4A73-8970-9A9DF92EFD8E}" type="slidenum">
              <a:rPr lang="en-US" altLang="en-US" b="0"/>
              <a:pPr algn="r">
                <a:spcBef>
                  <a:spcPct val="0"/>
                </a:spcBef>
              </a:pPr>
              <a:t>9</a:t>
            </a:fld>
            <a:endParaRPr lang="en-US" altLang="en-US" b="0"/>
          </a:p>
        </p:txBody>
      </p:sp>
      <p:sp>
        <p:nvSpPr>
          <p:cNvPr id="378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r">
              <a:spcBef>
                <a:spcPct val="0"/>
              </a:spcBef>
            </a:pPr>
            <a:fld id="{1EFBB899-0191-4C8D-B632-38F6BEC398BE}" type="slidenum">
              <a:rPr lang="en-US" altLang="en-US" b="0"/>
              <a:pPr algn="r">
                <a:spcBef>
                  <a:spcPct val="0"/>
                </a:spcBef>
              </a:pPr>
              <a:t>10</a:t>
            </a:fld>
            <a:endParaRPr lang="en-US" altLang="en-US" b="0"/>
          </a:p>
        </p:txBody>
      </p:sp>
      <p:sp>
        <p:nvSpPr>
          <p:cNvPr id="389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r">
              <a:spcBef>
                <a:spcPct val="0"/>
              </a:spcBef>
            </a:pPr>
            <a:fld id="{7FDA0DC8-0812-4B3D-B1EE-4AD186C416B7}" type="slidenum">
              <a:rPr lang="en-US" altLang="en-US" b="0"/>
              <a:pPr algn="r">
                <a:spcBef>
                  <a:spcPct val="0"/>
                </a:spcBef>
              </a:pPr>
              <a:t>11</a:t>
            </a:fld>
            <a:endParaRPr lang="en-US" altLang="en-US" b="0"/>
          </a:p>
        </p:txBody>
      </p:sp>
      <p:sp>
        <p:nvSpPr>
          <p:cNvPr id="399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r">
              <a:spcBef>
                <a:spcPct val="0"/>
              </a:spcBef>
            </a:pPr>
            <a:fld id="{AE8434B5-22C3-4FBA-8892-ECC33C6CE2F0}" type="slidenum">
              <a:rPr lang="en-US" altLang="en-US" b="0"/>
              <a:pPr algn="r">
                <a:spcBef>
                  <a:spcPct val="0"/>
                </a:spcBef>
              </a:pPr>
              <a:t>12</a:t>
            </a:fld>
            <a:endParaRPr lang="en-US" altLang="en-US" b="0"/>
          </a:p>
        </p:txBody>
      </p:sp>
      <p:sp>
        <p:nvSpPr>
          <p:cNvPr id="409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r">
              <a:spcBef>
                <a:spcPct val="0"/>
              </a:spcBef>
            </a:pPr>
            <a:fld id="{586612FE-088A-49AA-BF50-79D63854C344}" type="slidenum">
              <a:rPr lang="en-US" altLang="en-US" b="0"/>
              <a:pPr algn="r">
                <a:spcBef>
                  <a:spcPct val="0"/>
                </a:spcBef>
              </a:pPr>
              <a:t>13</a:t>
            </a:fld>
            <a:endParaRPr lang="en-US" altLang="en-US" b="0"/>
          </a:p>
        </p:txBody>
      </p:sp>
      <p:sp>
        <p:nvSpPr>
          <p:cNvPr id="419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9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r">
              <a:spcBef>
                <a:spcPct val="0"/>
              </a:spcBef>
            </a:pPr>
            <a:fld id="{71C1B6BD-E316-4B55-8889-B2030474F1DA}" type="slidenum">
              <a:rPr lang="en-US" altLang="en-US" b="0"/>
              <a:pPr algn="r">
                <a:spcBef>
                  <a:spcPct val="0"/>
                </a:spcBef>
              </a:pPr>
              <a:t>14</a:t>
            </a:fld>
            <a:endParaRPr lang="en-US" altLang="en-US" b="0"/>
          </a:p>
        </p:txBody>
      </p:sp>
      <p:sp>
        <p:nvSpPr>
          <p:cNvPr id="430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r">
              <a:spcBef>
                <a:spcPct val="0"/>
              </a:spcBef>
            </a:pPr>
            <a:fld id="{672E8CE3-43E4-4B92-9C05-372362F94A49}" type="slidenum">
              <a:rPr lang="en-US" altLang="en-US" b="0"/>
              <a:pPr algn="r">
                <a:spcBef>
                  <a:spcPct val="0"/>
                </a:spcBef>
              </a:pPr>
              <a:t>15</a:t>
            </a:fld>
            <a:endParaRPr lang="en-US" altLang="en-US" b="0"/>
          </a:p>
        </p:txBody>
      </p:sp>
      <p:sp>
        <p:nvSpPr>
          <p:cNvPr id="440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0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r">
              <a:spcBef>
                <a:spcPct val="0"/>
              </a:spcBef>
            </a:pPr>
            <a:fld id="{09A14FD1-34C3-49B1-9D2A-1A13E357236D}" type="slidenum">
              <a:rPr lang="en-US" altLang="en-US" b="0"/>
              <a:pPr algn="r">
                <a:spcBef>
                  <a:spcPct val="0"/>
                </a:spcBef>
              </a:pPr>
              <a:t>16</a:t>
            </a:fld>
            <a:endParaRPr lang="en-US" altLang="en-US" b="0"/>
          </a:p>
        </p:txBody>
      </p:sp>
      <p:sp>
        <p:nvSpPr>
          <p:cNvPr id="450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r">
              <a:spcBef>
                <a:spcPct val="0"/>
              </a:spcBef>
            </a:pPr>
            <a:fld id="{D1151A1E-281B-4658-B619-225E3E9CD648}" type="slidenum">
              <a:rPr lang="en-US" altLang="en-US" b="0"/>
              <a:pPr algn="r">
                <a:spcBef>
                  <a:spcPct val="0"/>
                </a:spcBef>
              </a:pPr>
              <a:t>17</a:t>
            </a:fld>
            <a:endParaRPr lang="en-US" altLang="en-US" b="0"/>
          </a:p>
        </p:txBody>
      </p:sp>
      <p:sp>
        <p:nvSpPr>
          <p:cNvPr id="460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r">
              <a:spcBef>
                <a:spcPct val="0"/>
              </a:spcBef>
            </a:pPr>
            <a:fld id="{83F4A072-2C38-4E66-8532-A6B7E20A3221}" type="slidenum">
              <a:rPr lang="en-US" altLang="en-US" b="0"/>
              <a:pPr algn="r">
                <a:spcBef>
                  <a:spcPct val="0"/>
                </a:spcBef>
              </a:pPr>
              <a:t>18</a:t>
            </a:fld>
            <a:endParaRPr lang="en-US" altLang="en-US" b="0"/>
          </a:p>
        </p:txBody>
      </p:sp>
      <p:sp>
        <p:nvSpPr>
          <p:cNvPr id="471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969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  <p:sp>
        <p:nvSpPr>
          <p:cNvPr id="2970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>
              <a:spcBef>
                <a:spcPct val="0"/>
              </a:spcBef>
            </a:pPr>
            <a:fld id="{441317D9-D950-4C7D-AF5F-5BA6AE76DEE0}" type="slidenum">
              <a:rPr lang="en-US" altLang="en-US" smtClean="0"/>
              <a:pPr>
                <a:spcBef>
                  <a:spcPct val="0"/>
                </a:spcBef>
              </a:pPr>
              <a:t>1</a:t>
            </a:fld>
            <a:endParaRPr lang="en-US" altLang="en-US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r">
              <a:spcBef>
                <a:spcPct val="0"/>
              </a:spcBef>
            </a:pPr>
            <a:fld id="{D44E4694-D20A-4307-9A68-ECE24875C740}" type="slidenum">
              <a:rPr lang="en-US" altLang="en-US" b="0"/>
              <a:pPr algn="r">
                <a:spcBef>
                  <a:spcPct val="0"/>
                </a:spcBef>
              </a:pPr>
              <a:t>19</a:t>
            </a:fld>
            <a:endParaRPr lang="en-US" altLang="en-US" b="0"/>
          </a:p>
        </p:txBody>
      </p:sp>
      <p:sp>
        <p:nvSpPr>
          <p:cNvPr id="481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r">
              <a:spcBef>
                <a:spcPct val="0"/>
              </a:spcBef>
            </a:pPr>
            <a:fld id="{843A1965-89D6-4AB8-AA2D-B638654CD2CD}" type="slidenum">
              <a:rPr lang="en-US" altLang="en-US" b="0"/>
              <a:pPr algn="r">
                <a:spcBef>
                  <a:spcPct val="0"/>
                </a:spcBef>
              </a:pPr>
              <a:t>20</a:t>
            </a:fld>
            <a:endParaRPr lang="en-US" altLang="en-US" b="0"/>
          </a:p>
        </p:txBody>
      </p:sp>
      <p:sp>
        <p:nvSpPr>
          <p:cNvPr id="491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1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r">
              <a:spcBef>
                <a:spcPct val="0"/>
              </a:spcBef>
            </a:pPr>
            <a:fld id="{FC0B1FFE-2439-4250-BCC0-1C739103B1D0}" type="slidenum">
              <a:rPr lang="en-US" altLang="en-US" b="0"/>
              <a:pPr algn="r">
                <a:spcBef>
                  <a:spcPct val="0"/>
                </a:spcBef>
              </a:pPr>
              <a:t>21</a:t>
            </a:fld>
            <a:endParaRPr lang="en-US" altLang="en-US" b="0"/>
          </a:p>
        </p:txBody>
      </p:sp>
      <p:sp>
        <p:nvSpPr>
          <p:cNvPr id="501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1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072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  <p:sp>
        <p:nvSpPr>
          <p:cNvPr id="30724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r">
              <a:spcBef>
                <a:spcPct val="0"/>
              </a:spcBef>
            </a:pPr>
            <a:fld id="{CBA9BFE5-16A4-45EF-A430-EF1A09D30BC8}" type="slidenum">
              <a:rPr lang="en-US" altLang="en-US" b="0"/>
              <a:pPr algn="r">
                <a:spcBef>
                  <a:spcPct val="0"/>
                </a:spcBef>
              </a:pPr>
              <a:t>2</a:t>
            </a:fld>
            <a:endParaRPr lang="en-US" altLang="en-US" b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>
              <a:spcBef>
                <a:spcPct val="0"/>
              </a:spcBef>
            </a:pPr>
            <a:fld id="{A4A88C1D-7D86-465C-9859-4B09DB482CAF}" type="slidenum">
              <a:rPr lang="en-US" altLang="en-US" smtClean="0"/>
              <a:pPr>
                <a:spcBef>
                  <a:spcPct val="0"/>
                </a:spcBef>
              </a:pPr>
              <a:t>4</a:t>
            </a:fld>
            <a:endParaRPr lang="en-US" altLang="en-US" smtClean="0"/>
          </a:p>
        </p:txBody>
      </p:sp>
      <p:sp>
        <p:nvSpPr>
          <p:cNvPr id="327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>
              <a:spcBef>
                <a:spcPct val="0"/>
              </a:spcBef>
            </a:pPr>
            <a:fld id="{94E5A37B-9C5B-4D8F-93B4-4B87D52559BE}" type="slidenum">
              <a:rPr lang="en-US" altLang="en-US" smtClean="0"/>
              <a:pPr>
                <a:spcBef>
                  <a:spcPct val="0"/>
                </a:spcBef>
              </a:pPr>
              <a:t>5</a:t>
            </a:fld>
            <a:endParaRPr lang="en-US" altLang="en-US" smtClean="0"/>
          </a:p>
        </p:txBody>
      </p:sp>
      <p:sp>
        <p:nvSpPr>
          <p:cNvPr id="337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r">
              <a:spcBef>
                <a:spcPct val="0"/>
              </a:spcBef>
            </a:pPr>
            <a:fld id="{DC3AA083-52FD-4AFC-B43B-3A8838FB9903}" type="slidenum">
              <a:rPr lang="en-US" altLang="en-US" b="0"/>
              <a:pPr algn="r">
                <a:spcBef>
                  <a:spcPct val="0"/>
                </a:spcBef>
              </a:pPr>
              <a:t>6</a:t>
            </a:fld>
            <a:endParaRPr lang="en-US" altLang="en-US" b="0"/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r">
              <a:spcBef>
                <a:spcPct val="0"/>
              </a:spcBef>
            </a:pPr>
            <a:fld id="{2E8FDBFD-0936-4EE6-88FF-91496E08C4E9}" type="slidenum">
              <a:rPr lang="en-US" altLang="en-US" b="0"/>
              <a:pPr algn="r">
                <a:spcBef>
                  <a:spcPct val="0"/>
                </a:spcBef>
              </a:pPr>
              <a:t>7</a:t>
            </a:fld>
            <a:endParaRPr lang="en-US" altLang="en-US" b="0"/>
          </a:p>
        </p:txBody>
      </p:sp>
      <p:sp>
        <p:nvSpPr>
          <p:cNvPr id="358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r">
              <a:spcBef>
                <a:spcPct val="0"/>
              </a:spcBef>
            </a:pPr>
            <a:fld id="{F7B08D3D-D155-437A-AA29-A58658E61B59}" type="slidenum">
              <a:rPr lang="en-US" altLang="en-US" b="0"/>
              <a:pPr algn="r">
                <a:spcBef>
                  <a:spcPct val="0"/>
                </a:spcBef>
              </a:pPr>
              <a:t>8</a:t>
            </a:fld>
            <a:endParaRPr lang="en-US" altLang="en-US" b="0"/>
          </a:p>
        </p:txBody>
      </p:sp>
      <p:sp>
        <p:nvSpPr>
          <p:cNvPr id="36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3.png"/><Relationship Id="rId4" Type="http://schemas.openxmlformats.org/officeDocument/2006/relationships/image" Target="../media/image5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cert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2263" y="17463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5" descr="CitiCorpLog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6125" y="6286500"/>
            <a:ext cx="2047875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15" descr="fema_logo_small.png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538" y="6173788"/>
            <a:ext cx="16605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473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95275" y="1382713"/>
            <a:ext cx="8543925" cy="1055687"/>
          </a:xfrm>
          <a:effectLst/>
        </p:spPr>
        <p:txBody>
          <a:bodyPr/>
          <a:lstStyle>
            <a:lvl1pPr>
              <a:defRPr sz="4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4473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4427538"/>
            <a:ext cx="6400800" cy="1752600"/>
          </a:xfrm>
        </p:spPr>
        <p:txBody>
          <a:bodyPr/>
          <a:lstStyle>
            <a:lvl1pPr marL="0" indent="0" algn="ctr">
              <a:buFont typeface="Arial" charset="0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3149628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Basic Training, Unit 6: CERT Organization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6-</a:t>
            </a:r>
            <a:fld id="{0DEECFE7-8A68-4012-BB15-F0CFD2E3388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57698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304800"/>
            <a:ext cx="2209800" cy="5562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304800"/>
            <a:ext cx="6477000" cy="5562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Basic Training, Unit 6: CERT Organization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6-</a:t>
            </a:r>
            <a:fld id="{FFDE09C1-4D87-44A1-921D-829FFB04ED5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30813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 txBox="1">
            <a:spLocks noChangeArrowheads="1"/>
          </p:cNvSpPr>
          <p:nvPr userDrawn="1"/>
        </p:nvSpPr>
        <p:spPr bwMode="auto">
          <a:xfrm>
            <a:off x="3327400" y="62198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>
            <a:lvl1pPr>
              <a:defRPr/>
            </a:lvl1pPr>
          </a:lstStyle>
          <a:p>
            <a:pPr algn="ctr">
              <a:defRPr/>
            </a:pPr>
            <a:r>
              <a:rPr lang="en-US" sz="1400" b="0" dirty="0" smtClean="0">
                <a:solidFill>
                  <a:schemeClr val="tx1"/>
                </a:solidFill>
              </a:rPr>
              <a:t>CERT Basic Training</a:t>
            </a:r>
          </a:p>
          <a:p>
            <a:pPr algn="ctr">
              <a:defRPr/>
            </a:pPr>
            <a:r>
              <a:rPr lang="en-US" sz="1400" b="0" dirty="0" smtClean="0">
                <a:solidFill>
                  <a:schemeClr val="tx1"/>
                </a:solidFill>
              </a:rPr>
              <a:t>Unit 6: CERT Organization</a:t>
            </a:r>
            <a:endParaRPr lang="en-US" sz="1400" b="0" dirty="0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buFont typeface="Arial" pitchFamily="34" charset="0"/>
              <a:buChar char="‒"/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6692900" y="6245225"/>
            <a:ext cx="10033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6-</a:t>
            </a:r>
            <a:fld id="{6679483B-FF70-46E1-9329-DC0B580AA7B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83531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Basic Training, Unit 6: CERT Organization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6-</a:t>
            </a:r>
            <a:fld id="{18A13169-3A51-481E-9816-C91BBBB2625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71509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341438"/>
            <a:ext cx="4038600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41438"/>
            <a:ext cx="4038600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Basic Training, Unit 6: CERT Organization</a:t>
            </a: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6-</a:t>
            </a:r>
            <a:fld id="{180467CA-93EF-4638-8EED-4F7A58D6219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17955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Basic Training, Unit 6: CERT Organization</a:t>
            </a:r>
          </a:p>
        </p:txBody>
      </p:sp>
      <p:sp>
        <p:nvSpPr>
          <p:cNvPr id="8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6-</a:t>
            </a:r>
            <a:fld id="{61C9F092-0C0C-469B-9245-11572250CDF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32564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Basic Training, Unit 6: CERT Organization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6-</a:t>
            </a:r>
            <a:fld id="{171B2B11-88E9-46E8-9D3B-C01FB2F17E9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7158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ftr" sz="quarter" idx="10"/>
          </p:nvPr>
        </p:nvSpPr>
        <p:spPr>
          <a:xfrm>
            <a:off x="3327400" y="62198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Basic Training</a:t>
            </a:r>
          </a:p>
          <a:p>
            <a:pPr>
              <a:defRPr/>
            </a:pPr>
            <a:r>
              <a:rPr lang="en-US"/>
              <a:t>Unit 6: CERT Organization</a:t>
            </a:r>
          </a:p>
        </p:txBody>
      </p:sp>
      <p:sp>
        <p:nvSpPr>
          <p:cNvPr id="3" name="Rectangle 7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731000" y="6245225"/>
            <a:ext cx="9652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6-</a:t>
            </a:r>
            <a:fld id="{7B3075F7-FF40-4D50-9512-43CE0F5AE8F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18362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Basic Training, Unit 6: CERT Organization</a:t>
            </a: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6-</a:t>
            </a:r>
            <a:fld id="{C12CFD6A-35B7-4685-B0AF-946E7D29DB8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0585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Basic Training, Unit 6: CERT Organization</a:t>
            </a: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6-</a:t>
            </a:r>
            <a:fld id="{C66339DD-D940-4965-85B3-792C0B21F14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15756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341438"/>
            <a:ext cx="8229600" cy="4525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304800"/>
            <a:ext cx="8839200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pic>
        <p:nvPicPr>
          <p:cNvPr id="1028" name="Picture 4" descr="certlogo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2263" y="6156325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3718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5146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/>
              <a:t>CERT Basic Training, Unit 6: CERT Organization</a:t>
            </a:r>
          </a:p>
        </p:txBody>
      </p:sp>
      <p:sp>
        <p:nvSpPr>
          <p:cNvPr id="243719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55626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/>
              <a:t>6-</a:t>
            </a:r>
            <a:fld id="{02C6A7CC-92A6-479F-BB3C-BCB67EBC734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031" name="Picture 15" descr="fema_logo_small.png"/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538" y="6173788"/>
            <a:ext cx="16605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10" r:id="rId1"/>
    <p:sldLayoutId id="2147483811" r:id="rId2"/>
    <p:sldLayoutId id="2147483802" r:id="rId3"/>
    <p:sldLayoutId id="2147483803" r:id="rId4"/>
    <p:sldLayoutId id="2147483804" r:id="rId5"/>
    <p:sldLayoutId id="2147483805" r:id="rId6"/>
    <p:sldLayoutId id="2147483812" r:id="rId7"/>
    <p:sldLayoutId id="2147483806" r:id="rId8"/>
    <p:sldLayoutId id="2147483807" r:id="rId9"/>
    <p:sldLayoutId id="2147483808" r:id="rId10"/>
    <p:sldLayoutId id="2147483809" r:id="rId11"/>
  </p:sldLayoutIdLst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006600"/>
        </a:buClr>
        <a:buFont typeface="Arial" charset="0"/>
        <a:buChar char="●"/>
        <a:defRPr sz="3200">
          <a:solidFill>
            <a:srgbClr val="006600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6600"/>
        </a:buClr>
        <a:buFont typeface="Wingdings" pitchFamily="2" charset="2"/>
        <a:buChar char="§"/>
        <a:defRPr sz="2800">
          <a:solidFill>
            <a:srgbClr val="006600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006600"/>
        </a:buClr>
        <a:buFont typeface="Wingdings" pitchFamily="2" charset="2"/>
        <a:buChar char="v"/>
        <a:defRPr sz="2400">
          <a:solidFill>
            <a:srgbClr val="006600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006600"/>
        </a:buClr>
        <a:buFont typeface="Wingdings" pitchFamily="2" charset="2"/>
        <a:buChar char="§"/>
        <a:defRPr sz="2000">
          <a:solidFill>
            <a:srgbClr val="006600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006600"/>
        </a:buClr>
        <a:buFont typeface="Wingdings" pitchFamily="2" charset="2"/>
        <a:buChar char="v"/>
        <a:defRPr sz="1600">
          <a:solidFill>
            <a:srgbClr val="006600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006600"/>
        </a:buClr>
        <a:buFont typeface="Wingdings" pitchFamily="2" charset="2"/>
        <a:buChar char="v"/>
        <a:defRPr sz="1600">
          <a:solidFill>
            <a:srgbClr val="006600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006600"/>
        </a:buClr>
        <a:buFont typeface="Wingdings" pitchFamily="2" charset="2"/>
        <a:buChar char="v"/>
        <a:defRPr sz="1600">
          <a:solidFill>
            <a:srgbClr val="006600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006600"/>
        </a:buClr>
        <a:buFont typeface="Wingdings" pitchFamily="2" charset="2"/>
        <a:buChar char="v"/>
        <a:defRPr sz="1600">
          <a:solidFill>
            <a:srgbClr val="006600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006600"/>
        </a:buClr>
        <a:buFont typeface="Wingdings" pitchFamily="2" charset="2"/>
        <a:buChar char="v"/>
        <a:defRPr sz="1600">
          <a:solidFill>
            <a:srgbClr val="006600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altLang="en-US" dirty="0" smtClean="0"/>
              <a:t>CERT Organization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>
                <a:solidFill>
                  <a:schemeClr val="tx1"/>
                </a:solidFill>
              </a:rPr>
              <a:t>CERT Basic Training</a:t>
            </a:r>
          </a:p>
          <a:p>
            <a:pPr eaLnBrk="1" hangingPunct="1"/>
            <a:r>
              <a:rPr lang="en-US" altLang="en-US" smtClean="0">
                <a:solidFill>
                  <a:schemeClr val="tx1"/>
                </a:solidFill>
              </a:rPr>
              <a:t>Unit 6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NIMS Compliance</a:t>
            </a:r>
            <a:endParaRPr lang="en-US" dirty="0"/>
          </a:p>
        </p:txBody>
      </p:sp>
      <p:sp>
        <p:nvSpPr>
          <p:cNvPr id="14338" name="Rectangle 3"/>
          <p:cNvSpPr>
            <a:spLocks noGrp="1" noChangeArrowheads="1"/>
          </p:cNvSpPr>
          <p:nvPr>
            <p:ph sz="half" idx="1"/>
          </p:nvPr>
        </p:nvSpPr>
        <p:spPr/>
        <p:txBody>
          <a:bodyPr/>
          <a:lstStyle/>
          <a:p>
            <a:pPr marL="533400" indent="-533400" eaLnBrk="1" hangingPunct="1"/>
            <a:r>
              <a:rPr lang="en-US" altLang="en-US" sz="2800" smtClean="0"/>
              <a:t>Ability to work together</a:t>
            </a:r>
          </a:p>
          <a:p>
            <a:pPr marL="533400" indent="-533400" eaLnBrk="1" hangingPunct="1"/>
            <a:r>
              <a:rPr lang="en-US" altLang="en-US" sz="2800" smtClean="0"/>
              <a:t>IS-100.a: Introduction to ICS</a:t>
            </a:r>
          </a:p>
          <a:p>
            <a:pPr marL="533400" indent="-533400" eaLnBrk="1" hangingPunct="1"/>
            <a:r>
              <a:rPr lang="en-US" altLang="en-US" sz="2800" smtClean="0"/>
              <a:t>IS-700.b: Introduction to NIMS</a:t>
            </a:r>
          </a:p>
          <a:p>
            <a:pPr marL="533400" indent="-533400" eaLnBrk="1" hangingPunct="1"/>
            <a:r>
              <a:rPr lang="en-US" altLang="en-US" sz="2800" smtClean="0"/>
              <a:t>http://training.fema.gov/IS/NIMS.asp</a:t>
            </a:r>
          </a:p>
        </p:txBody>
      </p:sp>
      <p:sp>
        <p:nvSpPr>
          <p:cNvPr id="14339" name="Slide Number Placeholder 2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6-</a:t>
            </a:r>
            <a:fld id="{81C53C37-FCB0-4679-8BBF-3A4D832E95C6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9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pic>
        <p:nvPicPr>
          <p:cNvPr id="14341" name="Picture 5" descr="FEMA Course Welcome screen shot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0888" y="1925638"/>
            <a:ext cx="4240212" cy="29051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CERT Mobilization</a:t>
            </a:r>
            <a:endParaRPr lang="en-US" dirty="0"/>
          </a:p>
        </p:txBody>
      </p:sp>
      <p:sp>
        <p:nvSpPr>
          <p:cNvPr id="15362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533400" indent="-533400" eaLnBrk="1" hangingPunct="1"/>
            <a:r>
              <a:rPr lang="en-US" altLang="en-US" smtClean="0"/>
              <a:t>CERTs take care of themselves, their families, their homes, their neighbors</a:t>
            </a:r>
          </a:p>
          <a:p>
            <a:pPr marL="533400" indent="-533400" eaLnBrk="1" hangingPunct="1"/>
            <a:r>
              <a:rPr lang="en-US" altLang="en-US" smtClean="0"/>
              <a:t>Proceed to predesignated staging area</a:t>
            </a:r>
          </a:p>
          <a:p>
            <a:pPr marL="533400" indent="-533400" eaLnBrk="1" hangingPunct="1"/>
            <a:r>
              <a:rPr lang="en-US" altLang="en-US" smtClean="0"/>
              <a:t>IC/TL is established, organizes the group</a:t>
            </a:r>
          </a:p>
          <a:p>
            <a:pPr marL="533400" indent="-533400" eaLnBrk="1" hangingPunct="1"/>
            <a:r>
              <a:rPr lang="en-US" altLang="en-US" smtClean="0"/>
              <a:t>IC/TL prioritizes actions</a:t>
            </a:r>
          </a:p>
          <a:p>
            <a:pPr marL="533400" indent="-533400" eaLnBrk="1" hangingPunct="1"/>
            <a:r>
              <a:rPr lang="en-US" altLang="en-US" smtClean="0"/>
              <a:t>Organization is flexible and evolves based on new information</a:t>
            </a:r>
          </a:p>
          <a:p>
            <a:pPr marL="533400" indent="-533400" eaLnBrk="1" hangingPunct="1"/>
            <a:endParaRPr lang="en-US" altLang="en-US" smtClean="0"/>
          </a:p>
        </p:txBody>
      </p:sp>
      <p:sp>
        <p:nvSpPr>
          <p:cNvPr id="15363" name="Slide Number Placeholder 2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6-</a:t>
            </a:r>
            <a:fld id="{2E6E2E52-7CA3-4CFC-8E57-A0DDE1E292DF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10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Rescuer Safety</a:t>
            </a:r>
            <a:endParaRPr lang="en-US" dirty="0"/>
          </a:p>
        </p:txBody>
      </p:sp>
      <p:sp>
        <p:nvSpPr>
          <p:cNvPr id="16386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Rescuer safety is first priority</a:t>
            </a:r>
          </a:p>
          <a:p>
            <a:pPr eaLnBrk="1" hangingPunct="1"/>
            <a:r>
              <a:rPr lang="en-US" altLang="en-US" smtClean="0"/>
              <a:t>Heavy damage = No rescue</a:t>
            </a:r>
          </a:p>
          <a:p>
            <a:pPr eaLnBrk="1" hangingPunct="1"/>
            <a:r>
              <a:rPr lang="en-US" altLang="en-US" smtClean="0"/>
              <a:t>Moderate damage =  Locate, triage, evacuate</a:t>
            </a:r>
          </a:p>
          <a:p>
            <a:pPr eaLnBrk="1" hangingPunct="1"/>
            <a:r>
              <a:rPr lang="en-US" altLang="en-US" smtClean="0"/>
              <a:t>Light damage = Locate, triage, continue sizeup, and document</a:t>
            </a:r>
          </a:p>
          <a:p>
            <a:pPr eaLnBrk="1" hangingPunct="1"/>
            <a:endParaRPr lang="en-US" altLang="en-US" smtClean="0"/>
          </a:p>
        </p:txBody>
      </p:sp>
      <p:sp>
        <p:nvSpPr>
          <p:cNvPr id="16387" name="Slide Number Placeholder 2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6-</a:t>
            </a:r>
            <a:fld id="{F4EDD6C8-EAC9-4C0F-8411-DE6D305D3025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11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Documentation</a:t>
            </a:r>
            <a:endParaRPr lang="en-US" dirty="0"/>
          </a:p>
        </p:txBody>
      </p:sp>
      <p:sp>
        <p:nvSpPr>
          <p:cNvPr id="17410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Section Chiefs</a:t>
            </a:r>
          </a:p>
          <a:p>
            <a:pPr lvl="1" eaLnBrk="1" hangingPunct="1"/>
            <a:r>
              <a:rPr lang="en-US" altLang="en-US" smtClean="0"/>
              <a:t>Provide Command Post with information</a:t>
            </a:r>
          </a:p>
          <a:p>
            <a:pPr eaLnBrk="1" hangingPunct="1"/>
            <a:r>
              <a:rPr lang="en-US" altLang="en-US" smtClean="0"/>
              <a:t>Command Post</a:t>
            </a:r>
          </a:p>
          <a:p>
            <a:pPr lvl="1" eaLnBrk="1" hangingPunct="1"/>
            <a:r>
              <a:rPr lang="en-US" altLang="en-US" smtClean="0"/>
              <a:t>Documents situation status</a:t>
            </a:r>
          </a:p>
          <a:p>
            <a:pPr lvl="2" eaLnBrk="1" hangingPunct="1">
              <a:buFont typeface="Arial" charset="0"/>
              <a:buChar char="‒"/>
            </a:pPr>
            <a:r>
              <a:rPr lang="en-US" altLang="en-US" smtClean="0"/>
              <a:t>Incident locations</a:t>
            </a:r>
          </a:p>
          <a:p>
            <a:pPr lvl="2" eaLnBrk="1" hangingPunct="1">
              <a:buFont typeface="Arial" charset="0"/>
              <a:buChar char="‒"/>
            </a:pPr>
            <a:r>
              <a:rPr lang="en-US" altLang="en-US" smtClean="0"/>
              <a:t>Access routes</a:t>
            </a:r>
          </a:p>
          <a:p>
            <a:pPr lvl="2" eaLnBrk="1" hangingPunct="1">
              <a:buFont typeface="Arial" charset="0"/>
              <a:buChar char="‒"/>
            </a:pPr>
            <a:r>
              <a:rPr lang="en-US" altLang="en-US" smtClean="0"/>
              <a:t>Identified hazards</a:t>
            </a:r>
          </a:p>
          <a:p>
            <a:pPr lvl="2" eaLnBrk="1" hangingPunct="1">
              <a:buFont typeface="Arial" charset="0"/>
              <a:buChar char="‒"/>
            </a:pPr>
            <a:r>
              <a:rPr lang="en-US" altLang="en-US" smtClean="0"/>
              <a:t>Support locations</a:t>
            </a:r>
          </a:p>
        </p:txBody>
      </p:sp>
      <p:sp>
        <p:nvSpPr>
          <p:cNvPr id="17411" name="Slide Number Placeholder 2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6-</a:t>
            </a:r>
            <a:fld id="{CB90EBE7-4982-4049-973A-6BCEB17E78E2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12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6" name="Picture 3" descr="Pencil and pape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7300" y="1389063"/>
            <a:ext cx="6553200" cy="4351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Documentation</a:t>
            </a:r>
            <a:endParaRPr lang="en-US" dirty="0"/>
          </a:p>
        </p:txBody>
      </p:sp>
      <p:sp>
        <p:nvSpPr>
          <p:cNvPr id="18437" name="Rectangle 3"/>
          <p:cNvSpPr>
            <a:spLocks noGrp="1" noChangeArrowheads="1"/>
          </p:cNvSpPr>
          <p:nvPr>
            <p:ph idx="1"/>
          </p:nvPr>
        </p:nvSpPr>
        <p:spPr>
          <a:xfrm>
            <a:off x="1295400" y="3004457"/>
            <a:ext cx="3026228" cy="1110343"/>
          </a:xfrm>
        </p:spPr>
        <p:txBody>
          <a:bodyPr/>
          <a:lstStyle/>
          <a:p>
            <a:pPr algn="ctr" eaLnBrk="1" hangingPunct="1">
              <a:lnSpc>
                <a:spcPct val="90000"/>
              </a:lnSpc>
              <a:buFont typeface="Arial" charset="0"/>
              <a:buNone/>
            </a:pPr>
            <a:r>
              <a:rPr lang="en-US" altLang="en-US" sz="3100" i="1" dirty="0" smtClean="0"/>
              <a:t>Write </a:t>
            </a:r>
          </a:p>
          <a:p>
            <a:pPr algn="ctr" eaLnBrk="1" hangingPunct="1">
              <a:lnSpc>
                <a:spcPct val="90000"/>
              </a:lnSpc>
              <a:buFont typeface="Arial" charset="0"/>
              <a:buNone/>
            </a:pPr>
            <a:r>
              <a:rPr lang="en-US" altLang="en-US" sz="3100" i="1" dirty="0" smtClean="0"/>
              <a:t>it down!</a:t>
            </a:r>
          </a:p>
        </p:txBody>
      </p:sp>
      <p:sp>
        <p:nvSpPr>
          <p:cNvPr id="18434" name="Slide Number Placeholder 2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6-</a:t>
            </a:r>
            <a:fld id="{1461E3B3-09C0-468A-9FDF-828DE82C53E3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13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Documentation Forms</a:t>
            </a:r>
            <a:endParaRPr lang="en-US" dirty="0"/>
          </a:p>
        </p:txBody>
      </p:sp>
      <p:sp>
        <p:nvSpPr>
          <p:cNvPr id="19458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altLang="en-US" sz="3100" smtClean="0"/>
              <a:t>Damage Assessment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3100" smtClean="0"/>
              <a:t>Personnel Resources Sign-In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3100" smtClean="0"/>
              <a:t>Incident/Assignment Tracking Log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3100" smtClean="0"/>
              <a:t>Briefing Assignment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3100" smtClean="0"/>
              <a:t>Survivor Treatment Area Record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3100" smtClean="0"/>
              <a:t>Communications Log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3100" smtClean="0"/>
              <a:t>Equipment Inventory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3100" smtClean="0"/>
              <a:t>General Message</a:t>
            </a:r>
          </a:p>
          <a:p>
            <a:pPr eaLnBrk="1" hangingPunct="1">
              <a:lnSpc>
                <a:spcPct val="90000"/>
              </a:lnSpc>
            </a:pPr>
            <a:endParaRPr lang="en-US" altLang="en-US" sz="3100" smtClean="0"/>
          </a:p>
        </p:txBody>
      </p:sp>
      <p:sp>
        <p:nvSpPr>
          <p:cNvPr id="19459" name="Slide Number Placeholder 2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6-</a:t>
            </a:r>
            <a:fld id="{F748F93F-ACDD-44E8-8EB0-1D9B70DCAC18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14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Documentation Flow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0482" name="Slide Number Placeholder 2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6-</a:t>
            </a:r>
            <a:fld id="{2FA15C56-B61C-4FB7-B4E4-8A6064A96593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15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pic>
        <p:nvPicPr>
          <p:cNvPr id="20484" name="Picture 5" descr="Command Post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243013"/>
            <a:ext cx="9144000" cy="4803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kern="0" dirty="0" smtClean="0"/>
              <a:t>Documentation Flow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1506" name="Slide Number Placeholder 2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6-</a:t>
            </a:r>
            <a:fld id="{CE23936A-5106-4B11-A2F2-D40CFF0468D2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16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pic>
        <p:nvPicPr>
          <p:cNvPr id="21508" name="Picture 5" descr="Arriving CERT volunteers; staging/logistics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243584"/>
            <a:ext cx="9144000" cy="480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kern="0" dirty="0" smtClean="0"/>
              <a:t>Documentation Flow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2530" name="Slide Number Placeholder 2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6-</a:t>
            </a:r>
            <a:fld id="{16DC589B-213A-4DEA-9D91-A81173BC0833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17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pic>
        <p:nvPicPr>
          <p:cNvPr id="22532" name="Picture 5" descr="Functional team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243584"/>
            <a:ext cx="9144000" cy="4803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kern="0" dirty="0" smtClean="0"/>
              <a:t>Documentation Flow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3554" name="Slide Number Placeholder 2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6-</a:t>
            </a:r>
            <a:fld id="{D5BF2A52-F9DC-4631-A65A-2B8B4919C4B0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18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pic>
        <p:nvPicPr>
          <p:cNvPr id="23556" name="Picture 5" descr="Victim treatment are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243584"/>
            <a:ext cx="9144000" cy="4803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Unit Objectives</a:t>
            </a:r>
            <a:endParaRPr lang="en-US" dirty="0"/>
          </a:p>
        </p:txBody>
      </p:sp>
      <p:sp>
        <p:nvSpPr>
          <p:cNvPr id="6148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dirty="0" smtClean="0"/>
              <a:t>Describe the CERT structure</a:t>
            </a:r>
          </a:p>
          <a:p>
            <a:pPr eaLnBrk="1" hangingPunct="1"/>
            <a:r>
              <a:rPr lang="en-US" altLang="en-US" dirty="0" smtClean="0"/>
              <a:t>Identify how CERTs interrelate with ICS</a:t>
            </a:r>
          </a:p>
          <a:p>
            <a:pPr eaLnBrk="1" hangingPunct="1"/>
            <a:r>
              <a:rPr lang="en-US" altLang="en-US" dirty="0" smtClean="0"/>
              <a:t>Explain documentation requirements</a:t>
            </a:r>
          </a:p>
        </p:txBody>
      </p:sp>
      <p:sp>
        <p:nvSpPr>
          <p:cNvPr id="6147" name="Slide Number Placeholder 2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6-</a:t>
            </a:r>
            <a:fld id="{0C2922CC-D359-421D-BBB8-3F4C38671E27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1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kern="0" dirty="0" smtClean="0"/>
              <a:t>Documentation Flow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4578" name="Slide Number Placeholder 2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6-</a:t>
            </a:r>
            <a:fld id="{0B55B2DF-8BF3-4F45-9E07-372FD3EC655F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19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pic>
        <p:nvPicPr>
          <p:cNvPr id="24580" name="Picture 5" descr="Communications and Equipment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243584"/>
            <a:ext cx="9144000" cy="4803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Unit Summary</a:t>
            </a:r>
            <a:endParaRPr lang="en-US" dirty="0"/>
          </a:p>
        </p:txBody>
      </p:sp>
      <p:sp>
        <p:nvSpPr>
          <p:cNvPr id="25602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sz="2800" smtClean="0"/>
              <a:t>ICS provides flexible means of organization</a:t>
            </a:r>
          </a:p>
          <a:p>
            <a:pPr eaLnBrk="1" hangingPunct="1"/>
            <a:r>
              <a:rPr lang="en-US" altLang="en-US" sz="2800" smtClean="0"/>
              <a:t>“Is it safe to attempt the rescue?”</a:t>
            </a:r>
          </a:p>
          <a:p>
            <a:pPr eaLnBrk="1" hangingPunct="1"/>
            <a:r>
              <a:rPr lang="en-US" altLang="en-US" sz="2800" smtClean="0"/>
              <a:t>Document and communicate information to all CERT levels</a:t>
            </a:r>
          </a:p>
          <a:p>
            <a:pPr eaLnBrk="1" hangingPunct="1"/>
            <a:r>
              <a:rPr lang="en-US" altLang="en-US" sz="2800" smtClean="0"/>
              <a:t>Provide Command Post with ongoing information about damage assessment, group status, and needs</a:t>
            </a:r>
          </a:p>
          <a:p>
            <a:pPr eaLnBrk="1" hangingPunct="1"/>
            <a:r>
              <a:rPr lang="en-US" altLang="en-US" sz="2800" smtClean="0"/>
              <a:t>Command Post documents and tracks situation status</a:t>
            </a:r>
          </a:p>
        </p:txBody>
      </p:sp>
      <p:sp>
        <p:nvSpPr>
          <p:cNvPr id="25603" name="Slide Number Placeholder 2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6-</a:t>
            </a:r>
            <a:fld id="{C3B9148C-97BE-4ACE-980D-197C9B21568F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20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Homework Assignment</a:t>
            </a:r>
            <a:endParaRPr lang="en-US" dirty="0"/>
          </a:p>
        </p:txBody>
      </p:sp>
      <p:sp>
        <p:nvSpPr>
          <p:cNvPr id="26628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609600" indent="-609600" eaLnBrk="1" hangingPunct="1">
              <a:buFont typeface="Wingdings" pitchFamily="2" charset="2"/>
              <a:buAutoNum type="arabicPeriod"/>
            </a:pPr>
            <a:r>
              <a:rPr lang="en-US" altLang="en-US" smtClean="0"/>
              <a:t>Read unit to be covered in next session</a:t>
            </a:r>
          </a:p>
          <a:p>
            <a:pPr marL="609600" indent="-609600" eaLnBrk="1" hangingPunct="1">
              <a:buFont typeface="Wingdings" pitchFamily="2" charset="2"/>
              <a:buAutoNum type="arabicPeriod"/>
            </a:pPr>
            <a:r>
              <a:rPr lang="en-US" altLang="en-US" smtClean="0"/>
              <a:t>Bring necessary supplies to next session</a:t>
            </a:r>
          </a:p>
          <a:p>
            <a:pPr marL="609600" indent="-609600" eaLnBrk="1" hangingPunct="1">
              <a:buFont typeface="Wingdings" pitchFamily="2" charset="2"/>
              <a:buAutoNum type="arabicPeriod"/>
            </a:pPr>
            <a:r>
              <a:rPr lang="en-US" altLang="en-US" smtClean="0"/>
              <a:t>Wear appropriate clothes to next session</a:t>
            </a:r>
          </a:p>
        </p:txBody>
      </p:sp>
      <p:sp>
        <p:nvSpPr>
          <p:cNvPr id="26627" name="Slide Number Placeholder 2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6-</a:t>
            </a:r>
            <a:fld id="{2932A085-8BFD-4422-BD2F-DD59F7B05743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21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Unit Topics</a:t>
            </a:r>
            <a:endParaRPr lang="en-US" dirty="0"/>
          </a:p>
        </p:txBody>
      </p:sp>
      <p:sp>
        <p:nvSpPr>
          <p:cNvPr id="7170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CERT Organization</a:t>
            </a:r>
          </a:p>
          <a:p>
            <a:pPr eaLnBrk="1" hangingPunct="1"/>
            <a:r>
              <a:rPr lang="en-US" altLang="en-US" smtClean="0"/>
              <a:t>Mobilization</a:t>
            </a:r>
          </a:p>
          <a:p>
            <a:pPr eaLnBrk="1" hangingPunct="1"/>
            <a:r>
              <a:rPr lang="en-US" altLang="en-US" smtClean="0"/>
              <a:t>Documentation</a:t>
            </a:r>
          </a:p>
          <a:p>
            <a:pPr algn="ctr" eaLnBrk="1" hangingPunct="1">
              <a:buFont typeface="Arial" charset="0"/>
              <a:buNone/>
            </a:pPr>
            <a:endParaRPr lang="en-US" altLang="en-US" sz="1600" b="1" smtClean="0"/>
          </a:p>
        </p:txBody>
      </p:sp>
      <p:sp>
        <p:nvSpPr>
          <p:cNvPr id="7171" name="Slide Number Placeholder 2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6-</a:t>
            </a:r>
            <a:fld id="{1D602D30-A2C2-4DC5-B3BD-337FD84E03F5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2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pic>
        <p:nvPicPr>
          <p:cNvPr id="7173" name="Picture 7" descr="CERTTeam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4963" y="2041525"/>
            <a:ext cx="4622800" cy="34671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Principles of On-scene Management</a:t>
            </a:r>
            <a:endParaRPr lang="en-US" dirty="0"/>
          </a:p>
        </p:txBody>
      </p:sp>
      <p:sp>
        <p:nvSpPr>
          <p:cNvPr id="819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Maintain the safety of disaster workers</a:t>
            </a:r>
          </a:p>
          <a:p>
            <a:pPr eaLnBrk="1" hangingPunct="1"/>
            <a:r>
              <a:rPr lang="en-US" altLang="en-US" smtClean="0"/>
              <a:t>Provide clear leadership and organizational structure</a:t>
            </a:r>
          </a:p>
          <a:p>
            <a:pPr eaLnBrk="1" hangingPunct="1"/>
            <a:r>
              <a:rPr lang="en-US" altLang="en-US" smtClean="0"/>
              <a:t>Improve effectiveness of rescue efforts</a:t>
            </a:r>
          </a:p>
          <a:p>
            <a:pPr eaLnBrk="1" hangingPunct="1">
              <a:buFont typeface="Arial" charset="0"/>
              <a:buNone/>
            </a:pPr>
            <a:endParaRPr lang="en-US" altLang="en-US" smtClean="0"/>
          </a:p>
        </p:txBody>
      </p:sp>
      <p:sp>
        <p:nvSpPr>
          <p:cNvPr id="8194" name="Slide Number Placeholder 4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6-</a:t>
            </a:r>
            <a:fld id="{3EB09C7D-6023-4C1A-BA3C-897D42F4AF6C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3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CERT On-scene Management</a:t>
            </a:r>
            <a:endParaRPr lang="en-US" dirty="0"/>
          </a:p>
        </p:txBody>
      </p:sp>
      <p:sp>
        <p:nvSpPr>
          <p:cNvPr id="9218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Well-defined management structure</a:t>
            </a:r>
          </a:p>
          <a:p>
            <a:pPr eaLnBrk="1" hangingPunct="1"/>
            <a:r>
              <a:rPr lang="en-US" altLang="en-US" smtClean="0"/>
              <a:t>Manageable span of control</a:t>
            </a:r>
          </a:p>
          <a:p>
            <a:pPr eaLnBrk="1" hangingPunct="1"/>
            <a:r>
              <a:rPr lang="en-US" altLang="en-US" smtClean="0"/>
              <a:t>Common terminology</a:t>
            </a:r>
          </a:p>
          <a:p>
            <a:pPr eaLnBrk="1" hangingPunct="1"/>
            <a:r>
              <a:rPr lang="en-US" altLang="en-US" smtClean="0"/>
              <a:t>Effective communication</a:t>
            </a:r>
          </a:p>
          <a:p>
            <a:pPr eaLnBrk="1" hangingPunct="1"/>
            <a:r>
              <a:rPr lang="en-US" altLang="en-US" smtClean="0"/>
              <a:t>Consolidated action plans</a:t>
            </a:r>
          </a:p>
          <a:p>
            <a:pPr eaLnBrk="1" hangingPunct="1"/>
            <a:r>
              <a:rPr lang="en-US" altLang="en-US" smtClean="0"/>
              <a:t>Comprehensive resource management</a:t>
            </a:r>
          </a:p>
          <a:p>
            <a:pPr eaLnBrk="1" hangingPunct="1"/>
            <a:r>
              <a:rPr lang="en-US" altLang="en-US" smtClean="0"/>
              <a:t>Accountability</a:t>
            </a:r>
          </a:p>
          <a:p>
            <a:pPr eaLnBrk="1" hangingPunct="1">
              <a:buFont typeface="Arial" charset="0"/>
              <a:buNone/>
            </a:pPr>
            <a:endParaRPr lang="en-US" altLang="en-US" smtClean="0"/>
          </a:p>
        </p:txBody>
      </p:sp>
      <p:sp>
        <p:nvSpPr>
          <p:cNvPr id="9219" name="Slide Number Placeholder 2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6-</a:t>
            </a:r>
            <a:fld id="{3E21CF9E-C58F-41B5-BBED-46699742C2C4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4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Objectives for On-scene Management</a:t>
            </a:r>
            <a:endParaRPr lang="en-US" dirty="0"/>
          </a:p>
        </p:txBody>
      </p:sp>
      <p:sp>
        <p:nvSpPr>
          <p:cNvPr id="10244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609600" indent="-609600" eaLnBrk="1" hangingPunct="1">
              <a:buFont typeface="Arial" charset="0"/>
              <a:buAutoNum type="arabicPeriod"/>
            </a:pPr>
            <a:r>
              <a:rPr lang="en-US" altLang="en-US" smtClean="0">
                <a:solidFill>
                  <a:schemeClr val="tx1"/>
                </a:solidFill>
              </a:rPr>
              <a:t>Identify scope of incident</a:t>
            </a:r>
          </a:p>
          <a:p>
            <a:pPr marL="609600" indent="-609600" eaLnBrk="1" hangingPunct="1">
              <a:buFont typeface="Arial" charset="0"/>
              <a:buAutoNum type="arabicPeriod"/>
            </a:pPr>
            <a:r>
              <a:rPr lang="en-US" altLang="en-US" smtClean="0">
                <a:solidFill>
                  <a:schemeClr val="tx1"/>
                </a:solidFill>
              </a:rPr>
              <a:t>Determine overall strategy</a:t>
            </a:r>
          </a:p>
          <a:p>
            <a:pPr marL="609600" indent="-609600" eaLnBrk="1" hangingPunct="1">
              <a:buFont typeface="Arial" charset="0"/>
              <a:buAutoNum type="arabicPeriod"/>
            </a:pPr>
            <a:r>
              <a:rPr lang="en-US" altLang="en-US" smtClean="0">
                <a:solidFill>
                  <a:schemeClr val="tx1"/>
                </a:solidFill>
              </a:rPr>
              <a:t>Deploy resources</a:t>
            </a:r>
          </a:p>
          <a:p>
            <a:pPr marL="609600" indent="-609600" eaLnBrk="1" hangingPunct="1">
              <a:buFont typeface="Arial" charset="0"/>
              <a:buAutoNum type="arabicPeriod"/>
            </a:pPr>
            <a:r>
              <a:rPr lang="en-US" altLang="en-US" smtClean="0">
                <a:solidFill>
                  <a:schemeClr val="tx1"/>
                </a:solidFill>
              </a:rPr>
              <a:t>Document actions and results</a:t>
            </a:r>
          </a:p>
          <a:p>
            <a:pPr marL="609600" indent="-609600" eaLnBrk="1" hangingPunct="1"/>
            <a:endParaRPr lang="en-US" altLang="en-US" smtClean="0"/>
          </a:p>
          <a:p>
            <a:pPr marL="609600" indent="-609600" eaLnBrk="1" hangingPunct="1">
              <a:buFont typeface="Arial" charset="0"/>
              <a:buNone/>
            </a:pPr>
            <a:endParaRPr lang="en-US" altLang="en-US" sz="4400" b="1" smtClean="0"/>
          </a:p>
          <a:p>
            <a:pPr marL="609600" indent="-609600" eaLnBrk="1" hangingPunct="1"/>
            <a:endParaRPr lang="en-US" altLang="en-US" smtClean="0"/>
          </a:p>
        </p:txBody>
      </p:sp>
      <p:sp>
        <p:nvSpPr>
          <p:cNvPr id="10243" name="Slide Number Placeholder 2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6-</a:t>
            </a:r>
            <a:fld id="{41A89E40-321D-4F44-B6A0-6C954D0EA182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5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Incident Command System</a:t>
            </a:r>
            <a:endParaRPr lang="en-US" dirty="0"/>
          </a:p>
        </p:txBody>
      </p:sp>
      <p:sp>
        <p:nvSpPr>
          <p:cNvPr id="11266" name="Slide Number Placeholder 2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6-</a:t>
            </a:r>
            <a:fld id="{774D48A6-E246-46FE-9DE6-0EB0DA13B83C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6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pic>
        <p:nvPicPr>
          <p:cNvPr id="11268" name="Picture 6" descr="6-12_ICS Structur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9738" y="1774825"/>
            <a:ext cx="8253412" cy="2851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CERT Operations</a:t>
            </a:r>
            <a:endParaRPr lang="en-US" dirty="0"/>
          </a:p>
        </p:txBody>
      </p:sp>
      <p:sp>
        <p:nvSpPr>
          <p:cNvPr id="12290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533400" indent="-533400" eaLnBrk="1" hangingPunct="1"/>
            <a:r>
              <a:rPr lang="en-US" altLang="en-US" smtClean="0"/>
              <a:t>Command structure</a:t>
            </a:r>
          </a:p>
          <a:p>
            <a:pPr marL="533400" indent="-533400" eaLnBrk="1" hangingPunct="1"/>
            <a:r>
              <a:rPr lang="en-US" altLang="en-US" smtClean="0"/>
              <a:t>CERT Incident Commander/Team Leader (IC/TL)</a:t>
            </a:r>
          </a:p>
          <a:p>
            <a:pPr marL="533400" indent="-533400" eaLnBrk="1" hangingPunct="1"/>
            <a:r>
              <a:rPr lang="en-US" altLang="en-US" smtClean="0"/>
              <a:t>Command Post</a:t>
            </a:r>
          </a:p>
          <a:p>
            <a:pPr marL="533400" indent="-533400" eaLnBrk="1" hangingPunct="1"/>
            <a:r>
              <a:rPr lang="en-US" altLang="en-US" smtClean="0"/>
              <a:t>Expanded structure as needed</a:t>
            </a:r>
          </a:p>
        </p:txBody>
      </p:sp>
      <p:sp>
        <p:nvSpPr>
          <p:cNvPr id="12291" name="Slide Number Placeholder 2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6-</a:t>
            </a:r>
            <a:fld id="{2AE51FA1-63F7-42BB-B895-804899EDAAB9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7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Dealing with the Media</a:t>
            </a:r>
            <a:endParaRPr lang="en-US" dirty="0"/>
          </a:p>
        </p:txBody>
      </p:sp>
      <p:sp>
        <p:nvSpPr>
          <p:cNvPr id="13314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341438"/>
            <a:ext cx="3788229" cy="4525962"/>
          </a:xfrm>
        </p:spPr>
        <p:txBody>
          <a:bodyPr/>
          <a:lstStyle/>
          <a:p>
            <a:r>
              <a:rPr lang="en-US" altLang="en-US" sz="2800" dirty="0" smtClean="0"/>
              <a:t>Refer media inquiries to CERT IC/TL</a:t>
            </a:r>
          </a:p>
          <a:p>
            <a:r>
              <a:rPr lang="en-US" altLang="en-US" sz="2800" dirty="0" smtClean="0"/>
              <a:t>Do not let media inhibit CERT goals</a:t>
            </a:r>
          </a:p>
          <a:p>
            <a:r>
              <a:rPr lang="en-US" altLang="en-US" sz="2800" dirty="0" smtClean="0"/>
              <a:t>Be careful about information released</a:t>
            </a:r>
          </a:p>
        </p:txBody>
      </p:sp>
      <p:pic>
        <p:nvPicPr>
          <p:cNvPr id="13317" name="Picture 4" descr="Television interview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05300" y="1758950"/>
            <a:ext cx="4597400" cy="3448050"/>
          </a:xfrm>
          <a:prstGeom prst="rect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ctangle 7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6692900" y="6245225"/>
            <a:ext cx="10033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6-</a:t>
            </a:r>
            <a:fld id="{6679483B-FF70-46E1-9329-DC0B580AA7BB}" type="slidenum">
              <a:rPr lang="en-US"/>
              <a:pPr>
                <a:defRPr/>
              </a:pPr>
              <a:t>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08"/>
  <p:tag name="MMPROD_UIDATA" val="&lt;database version=&quot;6.0&quot;&gt;&lt;object type=&quot;1&quot; unique_id=&quot;10001&quot;&gt;&lt;object type=&quot;8&quot; unique_id=&quot;10002&quot;&gt;&lt;/object&gt;&lt;object type=&quot;2&quot; unique_id=&quot;10003&quot;&gt;&lt;object type=&quot;3&quot; unique_id=&quot;10004&quot;&gt;&lt;property id=&quot;20148&quot; value=&quot;5&quot;/&gt;&lt;property id=&quot;20300&quot; value=&quot;Slide 1 - &amp;quot;CERT Organization&amp;quot;&quot;/&gt;&lt;property id=&quot;20307&quot; value=&quot;343&quot;/&gt;&lt;/object&gt;&lt;object type=&quot;3&quot; unique_id=&quot;10005&quot;&gt;&lt;property id=&quot;20148&quot; value=&quot;5&quot;/&gt;&lt;property id=&quot;20300&quot; value=&quot;Slide 2&quot;/&gt;&lt;property id=&quot;20307&quot; value=&quot;292&quot;/&gt;&lt;/object&gt;&lt;object type=&quot;3&quot; unique_id=&quot;10006&quot;&gt;&lt;property id=&quot;20148&quot; value=&quot;5&quot;/&gt;&lt;property id=&quot;20300&quot; value=&quot;Slide 3&quot;/&gt;&lt;property id=&quot;20307&quot; value=&quot;344&quot;/&gt;&lt;/object&gt;&lt;object type=&quot;3&quot; unique_id=&quot;10007&quot;&gt;&lt;property id=&quot;20148&quot; value=&quot;5&quot;/&gt;&lt;property id=&quot;20300&quot; value=&quot;Slide 4&quot;/&gt;&lt;property id=&quot;20307&quot; value=&quot;294&quot;/&gt;&lt;/object&gt;&lt;object type=&quot;3&quot; unique_id=&quot;10008&quot;&gt;&lt;property id=&quot;20148&quot; value=&quot;5&quot;/&gt;&lt;property id=&quot;20300&quot; value=&quot;Slide 5&quot;/&gt;&lt;property id=&quot;20307&quot; value=&quot;262&quot;/&gt;&lt;/object&gt;&lt;object type=&quot;3&quot; unique_id=&quot;10009&quot;&gt;&lt;property id=&quot;20148&quot; value=&quot;5&quot;/&gt;&lt;property id=&quot;20300&quot; value=&quot;Slide 6&quot;/&gt;&lt;property id=&quot;20307&quot; value=&quot;263&quot;/&gt;&lt;/object&gt;&lt;object type=&quot;3&quot; unique_id=&quot;10010&quot;&gt;&lt;property id=&quot;20148&quot; value=&quot;5&quot;/&gt;&lt;property id=&quot;20300&quot; value=&quot;Slide 7&quot;/&gt;&lt;property id=&quot;20307&quot; value=&quot;335&quot;/&gt;&lt;/object&gt;&lt;object type=&quot;3&quot; unique_id=&quot;10011&quot;&gt;&lt;property id=&quot;20148&quot; value=&quot;5&quot;/&gt;&lt;property id=&quot;20300&quot; value=&quot;Slide 8&quot;/&gt;&lt;property id=&quot;20307&quot; value=&quot;298&quot;/&gt;&lt;/object&gt;&lt;object type=&quot;3&quot; unique_id=&quot;10012&quot;&gt;&lt;property id=&quot;20148&quot; value=&quot;5&quot;/&gt;&lt;property id=&quot;20300&quot; value=&quot;Slide 9&quot;/&gt;&lt;property id=&quot;20307&quot; value=&quot;350&quot;/&gt;&lt;/object&gt;&lt;object type=&quot;3&quot; unique_id=&quot;10013&quot;&gt;&lt;property id=&quot;20148&quot; value=&quot;5&quot;/&gt;&lt;property id=&quot;20300&quot; value=&quot;Slide 10&quot;/&gt;&lt;property id=&quot;20307&quot; value=&quot;351&quot;/&gt;&lt;/object&gt;&lt;object type=&quot;3&quot; unique_id=&quot;10014&quot;&gt;&lt;property id=&quot;20148&quot; value=&quot;5&quot;/&gt;&lt;property id=&quot;20300&quot; value=&quot;Slide 11&quot;/&gt;&lt;property id=&quot;20307&quot; value=&quot;349&quot;/&gt;&lt;/object&gt;&lt;object type=&quot;3&quot; unique_id=&quot;10015&quot;&gt;&lt;property id=&quot;20148&quot; value=&quot;5&quot;/&gt;&lt;property id=&quot;20300&quot; value=&quot;Slide 12&quot;/&gt;&lt;property id=&quot;20307&quot; value=&quot;348&quot;/&gt;&lt;/object&gt;&lt;object type=&quot;3&quot; unique_id=&quot;10016&quot;&gt;&lt;property id=&quot;20148&quot; value=&quot;5&quot;/&gt;&lt;property id=&quot;20300&quot; value=&quot;Slide 13&quot;/&gt;&lt;property id=&quot;20307&quot; value=&quot;299&quot;/&gt;&lt;/object&gt;&lt;object type=&quot;3&quot; unique_id=&quot;10017&quot;&gt;&lt;property id=&quot;20148&quot; value=&quot;5&quot;/&gt;&lt;property id=&quot;20300&quot; value=&quot;Slide 14&quot;/&gt;&lt;property id=&quot;20307&quot; value=&quot;345&quot;/&gt;&lt;/object&gt;&lt;object type=&quot;3&quot; unique_id=&quot;10018&quot;&gt;&lt;property id=&quot;20148&quot; value=&quot;5&quot;/&gt;&lt;property id=&quot;20300&quot; value=&quot;Slide 15&quot;/&gt;&lt;property id=&quot;20307&quot; value=&quot;346&quot;/&gt;&lt;/object&gt;&lt;object type=&quot;3&quot; unique_id=&quot;10019&quot;&gt;&lt;property id=&quot;20148&quot; value=&quot;5&quot;/&gt;&lt;property id=&quot;20300&quot; value=&quot;Slide 16&quot;/&gt;&lt;property id=&quot;20307&quot; value=&quot;347&quot;/&gt;&lt;/object&gt;&lt;/object&gt;&lt;/object&gt;&lt;/database&gt;"/>
</p:tagLst>
</file>

<file path=ppt/theme/theme1.xml><?xml version="1.0" encoding="utf-8"?>
<a:theme xmlns:a="http://schemas.openxmlformats.org/drawingml/2006/main" name="1_Cert_ppt_template">
  <a:themeElements>
    <a:clrScheme name="1_Cert_ppt_templat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Cert_ppt_templat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>
          <a:outerShdw dist="35921" dir="2700000" algn="ctr" rotWithShape="0">
            <a:schemeClr val="tx1"/>
          </a:outerShdw>
        </a:effec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600" b="1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>
          <a:outerShdw dist="35921" dir="2700000" algn="ctr" rotWithShape="0">
            <a:schemeClr val="tx1"/>
          </a:outerShdw>
        </a:effec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600" b="1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1_Cert_ppt_templat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ert_ppt_templat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ert_ppt_templat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ert_ppt_templat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ert_ppt_templat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ert_ppt_templat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ert_ppt_templat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ert_ppt_templat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ert_ppt_templat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ert_ppt_templat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ert_ppt_templat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ert_ppt_templat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EC4E6717E8D334DB41EECC6BFB9AFD2" ma:contentTypeVersion="0" ma:contentTypeDescription="Create a new document." ma:contentTypeScope="" ma:versionID="e040c4fd0f68f005cdd4875e4a8a37c5">
  <xsd:schema xmlns:xsd="http://www.w3.org/2001/XMLSchema" xmlns:p="http://schemas.microsoft.com/office/2006/metadata/properties" targetNamespace="http://schemas.microsoft.com/office/2006/metadata/properties" ma:root="true" ma:fieldsID="4aeb20c0e3442673af7ee1078645876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Props1.xml><?xml version="1.0" encoding="utf-8"?>
<ds:datastoreItem xmlns:ds="http://schemas.openxmlformats.org/officeDocument/2006/customXml" ds:itemID="{F7725299-69B3-4C9E-BBFC-E80153656D88}">
  <ds:schemaRefs>
    <ds:schemaRef ds:uri="http://purl.org/dc/elements/1.1/"/>
    <ds:schemaRef ds:uri="http://www.w3.org/XML/1998/namespace"/>
    <ds:schemaRef ds:uri="http://schemas.openxmlformats.org/package/2006/metadata/core-properties"/>
    <ds:schemaRef ds:uri="http://schemas.microsoft.com/office/2006/metadata/properties"/>
    <ds:schemaRef ds:uri="http://purl.org/dc/dcmitype/"/>
    <ds:schemaRef ds:uri="http://schemas.microsoft.com/office/2006/documentManagement/types"/>
    <ds:schemaRef ds:uri="http://purl.org/dc/terms/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55490193-6913-4D83-B18B-9B62FF315DCA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8AE10436-F9C6-4A35-8510-81851990FC3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4961</TotalTime>
  <Words>388</Words>
  <Application>Microsoft Office PowerPoint</Application>
  <PresentationFormat>On-screen Show (4:3)</PresentationFormat>
  <Paragraphs>132</Paragraphs>
  <Slides>22</Slides>
  <Notes>22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1_Cert_ppt_template</vt:lpstr>
      <vt:lpstr>CERT Organization</vt:lpstr>
      <vt:lpstr>Unit Objectives</vt:lpstr>
      <vt:lpstr>Unit Topics</vt:lpstr>
      <vt:lpstr>Principles of On-scene Management</vt:lpstr>
      <vt:lpstr>CERT On-scene Management</vt:lpstr>
      <vt:lpstr>Objectives for On-scene Management</vt:lpstr>
      <vt:lpstr>Incident Command System</vt:lpstr>
      <vt:lpstr>CERT Operations</vt:lpstr>
      <vt:lpstr>Dealing with the Media</vt:lpstr>
      <vt:lpstr>NIMS Compliance</vt:lpstr>
      <vt:lpstr>CERT Mobilization</vt:lpstr>
      <vt:lpstr>Rescuer Safety</vt:lpstr>
      <vt:lpstr>Documentation</vt:lpstr>
      <vt:lpstr>Documentation</vt:lpstr>
      <vt:lpstr>Documentation Forms</vt:lpstr>
      <vt:lpstr>Documentation Flow</vt:lpstr>
      <vt:lpstr>Documentation Flow</vt:lpstr>
      <vt:lpstr>Documentation Flow</vt:lpstr>
      <vt:lpstr>Documentation Flow</vt:lpstr>
      <vt:lpstr>Documentation Flow</vt:lpstr>
      <vt:lpstr>Unit Summary</vt:lpstr>
      <vt:lpstr>Homework Assignment</vt:lpstr>
    </vt:vector>
  </TitlesOfParts>
  <Company>FEMA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CERT Basic Training Unit 6 - CERT Organization</dc:title>
  <dc:subject>This presentation contains the Community Emergency Response Team (CERT) Basic Training Unit 6, which discusses CERT organization.</dc:subject>
  <dc:creator>FEMA;Community Emergency Response Team;CitizenCorps</dc:creator>
  <cp:keywords>FEMA, CERT, basic, training, unit 6, CERT organization</cp:keywords>
  <cp:lastModifiedBy>Jones, Cynthia</cp:lastModifiedBy>
  <cp:revision>299</cp:revision>
  <cp:lastPrinted>2005-12-21T16:28:49Z</cp:lastPrinted>
  <dcterms:created xsi:type="dcterms:W3CDTF">2005-12-20T16:22:26Z</dcterms:created>
  <dcterms:modified xsi:type="dcterms:W3CDTF">2016-02-25T17:36:42Z</dcterms:modified>
</cp:coreProperties>
</file>